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96" r:id="rId5"/>
    <p:sldId id="302" r:id="rId6"/>
    <p:sldId id="320" r:id="rId7"/>
    <p:sldId id="321" r:id="rId8"/>
    <p:sldId id="322" r:id="rId9"/>
    <p:sldId id="261" r:id="rId10"/>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sym typeface="Arial" panose="020B0604020202020204" pitchFamily="34" charset="0"/>
      </a:defRPr>
    </a:lvl1pPr>
    <a:lvl2pPr marL="457200" lvl="1"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sym typeface="Arial" panose="020B0604020202020204" pitchFamily="34" charset="0"/>
      </a:defRPr>
    </a:lvl2pPr>
    <a:lvl3pPr marL="914400" lvl="2"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sym typeface="Arial" panose="020B0604020202020204" pitchFamily="34" charset="0"/>
      </a:defRPr>
    </a:lvl3pPr>
    <a:lvl4pPr marL="1371600" lvl="3"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sym typeface="Arial" panose="020B0604020202020204" pitchFamily="34" charset="0"/>
      </a:defRPr>
    </a:lvl4pPr>
    <a:lvl5pPr marL="1828800" lvl="4"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sym typeface="Arial" panose="020B0604020202020204" pitchFamily="34" charset="0"/>
      </a:defRPr>
    </a:lvl5pPr>
    <a:lvl6pPr marL="2286000" lvl="5"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sym typeface="Arial" panose="020B0604020202020204" pitchFamily="34" charset="0"/>
      </a:defRPr>
    </a:lvl6pPr>
    <a:lvl7pPr marL="2743200" lvl="6"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sym typeface="Arial" panose="020B0604020202020204" pitchFamily="34" charset="0"/>
      </a:defRPr>
    </a:lvl7pPr>
    <a:lvl8pPr marL="3200400" lvl="7"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sym typeface="Arial" panose="020B0604020202020204" pitchFamily="34" charset="0"/>
      </a:defRPr>
    </a:lvl8pPr>
    <a:lvl9pPr marL="3657600" lvl="8"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sym typeface="Arial" panose="020B0604020202020204"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0000CC"/>
    <a:srgbClr val="FFFF66"/>
    <a:srgbClr val="FF99FF"/>
    <a:srgbClr val="99FF33"/>
    <a:srgbClr val="CCFF33"/>
    <a:srgbClr val="CCFF99"/>
    <a:srgbClr val="CCFF66"/>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173"/>
    <p:restoredTop sz="94660"/>
  </p:normalViewPr>
  <p:slideViewPr>
    <p:cSldViewPr snapToObjects="1" showGuides="1">
      <p:cViewPr>
        <p:scale>
          <a:sx n="100" d="100"/>
          <a:sy n="100" d="100"/>
        </p:scale>
        <p:origin x="-1944" y="-402"/>
      </p:cViewPr>
      <p:guideLst>
        <p:guide orient="horz" pos="2226"/>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Pr>
        <a:solidFill>
          <a:schemeClr val="bg1"/>
        </a:solidFill>
        <a:effectLst/>
      </p:bgPr>
    </p:bg>
    <p:spTree>
      <p:nvGrpSpPr>
        <p:cNvPr id="1" name=""/>
        <p:cNvGrpSpPr/>
        <p:nvPr/>
      </p:nvGrpSpPr>
      <p:grpSpPr>
        <a:xfrm>
          <a:off x="0" y="0"/>
          <a:ext cx="0" cy="0"/>
          <a:chOff x="0" y="0"/>
          <a:chExt cx="0" cy="0"/>
        </a:xfrm>
      </p:grpSpPr>
      <p:sp>
        <p:nvSpPr>
          <p:cNvPr id="7" name="Rectangle 5"/>
          <p:cNvSpPr>
            <a:spLocks noChangeArrowheads="1"/>
          </p:cNvSpPr>
          <p:nvPr/>
        </p:nvSpPr>
        <p:spPr bwMode="auto">
          <a:xfrm>
            <a:off x="3851275" y="6524625"/>
            <a:ext cx="1439863" cy="196850"/>
          </a:xfrm>
          <a:prstGeom prst="rect">
            <a:avLst/>
          </a:prstGeom>
          <a:noFill/>
          <a:ln>
            <a:noFill/>
          </a:ln>
          <a:effectLst/>
        </p:spPr>
        <p:txBody>
          <a:bodyPr/>
          <a:p>
            <a:pPr lvl="0" algn="ctr" eaLnBrk="1" hangingPunct="1"/>
            <a:r>
              <a:rPr lang="zh-CN" altLang="en-US" sz="1000" b="1" dirty="0">
                <a:solidFill>
                  <a:srgbClr val="000000"/>
                </a:solidFill>
                <a:ea typeface="华文细黑" panose="02010600040101010101" pitchFamily="2" charset="-122"/>
              </a:rPr>
              <a:t>Page </a:t>
            </a:r>
            <a:r>
              <a:rPr lang="zh-CN" altLang="en-US" sz="1000" b="1" dirty="0">
                <a:solidFill>
                  <a:srgbClr val="000000"/>
                </a:solidFill>
                <a:ea typeface="华文细黑" panose="02010600040101010101" pitchFamily="2" charset="-122"/>
                <a:sym typeface="MS UI Gothic" panose="020B0600070205080204" pitchFamily="34" charset="-128"/>
              </a:rPr>
              <a:t></a:t>
            </a:r>
            <a:r>
              <a:rPr lang="zh-CN" altLang="en-US" sz="1000" b="1" dirty="0">
                <a:solidFill>
                  <a:srgbClr val="000000"/>
                </a:solidFill>
                <a:ea typeface="华文细黑" panose="02010600040101010101" pitchFamily="2" charset="-122"/>
              </a:rPr>
              <a:t> </a:t>
            </a:r>
            <a:fld id="{9A0DB2DC-4C9A-4742-B13C-FB6460FD3503}" type="slidenum">
              <a:rPr lang="en-US" altLang="zh-CN" sz="1000" b="1" dirty="0">
                <a:solidFill>
                  <a:srgbClr val="000000"/>
                </a:solidFill>
                <a:ea typeface="华文细黑" panose="02010600040101010101" pitchFamily="2" charset="-122"/>
              </a:rPr>
            </a:fld>
            <a:endParaRPr lang="en-US" altLang="zh-CN" sz="1000" b="1" dirty="0">
              <a:solidFill>
                <a:srgbClr val="000000"/>
              </a:solidFill>
              <a:ea typeface="华文细黑" panose="02010600040101010101" pitchFamily="2" charset="-122"/>
            </a:endParaRPr>
          </a:p>
        </p:txBody>
      </p:sp>
      <p:pic>
        <p:nvPicPr>
          <p:cNvPr id="2" name="Picture 5" descr="beijing 背景11111111111"/>
          <p:cNvPicPr>
            <a:picLocks noChangeAspect="1"/>
          </p:cNvPicPr>
          <p:nvPr/>
        </p:nvPicPr>
        <p:blipFill>
          <a:blip r:embed="rId2"/>
          <a:stretch>
            <a:fillRect/>
          </a:stretch>
        </p:blipFill>
        <p:spPr>
          <a:xfrm>
            <a:off x="0" y="0"/>
            <a:ext cx="9324975" cy="7010400"/>
          </a:xfrm>
          <a:prstGeom prst="rect">
            <a:avLst/>
          </a:prstGeom>
          <a:noFill/>
          <a:ln w="9525">
            <a:noFill/>
          </a:ln>
        </p:spPr>
      </p:pic>
      <p:sp>
        <p:nvSpPr>
          <p:cNvPr id="2050" name="Rectangle 2"/>
          <p:cNvSpPr>
            <a:spLocks noGrp="1" noChangeArrowheads="1"/>
          </p:cNvSpPr>
          <p:nvPr>
            <p:ph type="subTitle"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zh-CN" altLang="en-US" noProof="0" smtClean="0">
                <a:sym typeface="Arial" panose="020B0604020202020204" pitchFamily="34" charset="0"/>
              </a:rPr>
              <a:t>单击此处编辑母版副标题样式</a:t>
            </a:r>
            <a:endParaRPr lang="zh-CN" altLang="zh-CN" noProof="0" smtClean="0">
              <a:sym typeface="Arial" panose="020B0604020202020204" pitchFamily="34" charset="0"/>
            </a:endParaRPr>
          </a:p>
        </p:txBody>
      </p:sp>
      <p:sp>
        <p:nvSpPr>
          <p:cNvPr id="2051" name="Rectangle 3"/>
          <p:cNvSpPr>
            <a:spLocks noGrp="1" noChangeArrowheads="1"/>
          </p:cNvSpPr>
          <p:nvPr>
            <p:ph type="ctrTitle"/>
          </p:nvPr>
        </p:nvSpPr>
        <p:spPr>
          <a:xfrm>
            <a:off x="685800" y="2130425"/>
            <a:ext cx="7772400" cy="1470025"/>
          </a:xfrm>
        </p:spPr>
        <p:txBody>
          <a:bodyPr/>
          <a:lstStyle>
            <a:lvl1pPr>
              <a:defRPr/>
            </a:lvl1pPr>
          </a:lstStyle>
          <a:p>
            <a:pPr lvl="0"/>
            <a:r>
              <a:rPr lang="zh-CN" altLang="en-US" noProof="0" smtClean="0">
                <a:sym typeface="Arial" panose="020B0604020202020204" pitchFamily="34" charset="0"/>
              </a:rPr>
              <a:t>单击此处编辑母版标题样式</a:t>
            </a:r>
            <a:endParaRPr lang="zh-CN" altLang="zh-CN" noProof="0" smtClean="0">
              <a:sym typeface="Arial" panose="020B0604020202020204" pitchFamily="34" charset="0"/>
            </a:endParaRP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4638" y="188913"/>
            <a:ext cx="2051050" cy="6119812"/>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68313" y="188913"/>
            <a:ext cx="6003925" cy="6119812"/>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标题和图示或组织结构图">
    <p:spTree>
      <p:nvGrpSpPr>
        <p:cNvPr id="1" name=""/>
        <p:cNvGrpSpPr/>
        <p:nvPr/>
      </p:nvGrpSpPr>
      <p:grpSpPr>
        <a:xfrm>
          <a:off x="0" y="0"/>
          <a:ext cx="0" cy="0"/>
          <a:chOff x="0" y="0"/>
          <a:chExt cx="0" cy="0"/>
        </a:xfrm>
      </p:grpSpPr>
      <p:sp>
        <p:nvSpPr>
          <p:cNvPr id="2" name="标题 1"/>
          <p:cNvSpPr>
            <a:spLocks noGrp="1"/>
          </p:cNvSpPr>
          <p:nvPr>
            <p:ph type="title"/>
          </p:nvPr>
        </p:nvSpPr>
        <p:spPr>
          <a:xfrm>
            <a:off x="468313" y="188913"/>
            <a:ext cx="8207375" cy="574675"/>
          </a:xfrm>
        </p:spPr>
        <p:txBody>
          <a:bodyPr/>
          <a:lstStyle/>
          <a:p>
            <a:r>
              <a:rPr lang="zh-CN" altLang="en-US" smtClean="0"/>
              <a:t>单击此处编辑母版标题样式</a:t>
            </a:r>
            <a:endParaRPr lang="zh-CN" altLang="en-US"/>
          </a:p>
        </p:txBody>
      </p:sp>
      <p:sp>
        <p:nvSpPr>
          <p:cNvPr id="3" name="SmartArt 占位符 2"/>
          <p:cNvSpPr>
            <a:spLocks noGrp="1"/>
          </p:cNvSpPr>
          <p:nvPr>
            <p:ph type="pic" idx="1" hasCustomPrompt="1"/>
          </p:nvPr>
        </p:nvSpPr>
        <p:spPr>
          <a:xfrm>
            <a:off x="468313" y="1125538"/>
            <a:ext cx="8207375" cy="5183187"/>
          </a:xfrm>
        </p:spPr>
        <p:txBody>
          <a:bodyPr vert="horz" wrap="square" lIns="91440" tIns="45720" rIns="91440" bIns="45720" numCol="1" anchor="t" anchorCtr="0" compatLnSpc="1"/>
          <a:lstStyle/>
          <a:p>
            <a:pPr marL="342900" marR="0" lvl="0" indent="-342900" algn="l" defTabSz="0" rtl="0" eaLnBrk="0" fontAlgn="base" latinLnBrk="0" hangingPunct="0">
              <a:lnSpc>
                <a:spcPct val="120000"/>
              </a:lnSpc>
              <a:spcBef>
                <a:spcPct val="20000"/>
              </a:spcBef>
              <a:spcAft>
                <a:spcPct val="0"/>
              </a:spcAft>
              <a:buClr>
                <a:schemeClr val="accent1"/>
              </a:buClr>
              <a:buSzPct val="100000"/>
              <a:buFont typeface="Wingdings" panose="05000000000000000000" pitchFamily="2" charset="2"/>
              <a:buChar char="n"/>
              <a:defRPr/>
            </a:pPr>
            <a:r>
              <a:rPr kumimoji="0" lang="zh-CN" altLang="en-US" sz="2000" b="1" i="0" u="none" strike="noStrike" kern="1200" cap="none" spc="0" normalizeH="0" baseline="0" noProof="0" smtClean="0">
                <a:ln>
                  <a:noFill/>
                </a:ln>
                <a:solidFill>
                  <a:schemeClr val="tx1"/>
                </a:solidFill>
                <a:effectLst/>
                <a:uLnTx/>
                <a:uFillTx/>
                <a:latin typeface="+mn-lt"/>
                <a:ea typeface="+mn-ea"/>
                <a:cs typeface="+mn-cs"/>
                <a:sym typeface="Arial" panose="020B0604020202020204" pitchFamily="34" charset="0"/>
              </a:rPr>
              <a:t>单击图标添加 </a:t>
            </a:r>
            <a:r>
              <a:rPr kumimoji="0" lang="en-US" altLang="zh-CN" sz="2000" b="1" i="0" u="none" strike="noStrike" kern="1200" cap="none" spc="0" normalizeH="0" baseline="0" noProof="0" smtClean="0">
                <a:ln>
                  <a:noFill/>
                </a:ln>
                <a:solidFill>
                  <a:schemeClr val="tx1"/>
                </a:solidFill>
                <a:effectLst/>
                <a:uLnTx/>
                <a:uFillTx/>
                <a:latin typeface="+mn-lt"/>
                <a:ea typeface="+mn-ea"/>
                <a:cs typeface="+mn-cs"/>
                <a:sym typeface="Arial" panose="020B0604020202020204" pitchFamily="34" charset="0"/>
              </a:rPr>
              <a:t>SmartArt </a:t>
            </a:r>
            <a:r>
              <a:rPr kumimoji="0" lang="zh-CN" altLang="en-US" sz="2000" b="1" i="0" u="none" strike="noStrike" kern="1200" cap="none" spc="0" normalizeH="0" baseline="0" noProof="0" smtClean="0">
                <a:ln>
                  <a:noFill/>
                </a:ln>
                <a:solidFill>
                  <a:schemeClr val="tx1"/>
                </a:solidFill>
                <a:effectLst/>
                <a:uLnTx/>
                <a:uFillTx/>
                <a:latin typeface="+mn-lt"/>
                <a:ea typeface="+mn-ea"/>
                <a:cs typeface="+mn-cs"/>
                <a:sym typeface="Arial" panose="020B0604020202020204" pitchFamily="34" charset="0"/>
              </a:rPr>
              <a:t>图形</a:t>
            </a:r>
            <a:endParaRPr kumimoji="0" lang="zh-CN" altLang="en-US" sz="2000" b="1" i="0" u="none" strike="noStrike" kern="1200" cap="none" spc="0" normalizeH="0" baseline="0" noProof="0" smtClean="0">
              <a:ln>
                <a:noFill/>
              </a:ln>
              <a:solidFill>
                <a:schemeClr val="tx1"/>
              </a:solidFill>
              <a:effectLst/>
              <a:uLnTx/>
              <a:uFillTx/>
              <a:latin typeface="+mn-lt"/>
              <a:ea typeface="+mn-ea"/>
              <a:cs typeface="+mn-cs"/>
              <a:sym typeface="Arial" panose="020B0604020202020204" pitchFamily="34" charset="0"/>
            </a:endParaRP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标题，文本与两项内容">
    <p:spTree>
      <p:nvGrpSpPr>
        <p:cNvPr id="1" name=""/>
        <p:cNvGrpSpPr/>
        <p:nvPr/>
      </p:nvGrpSpPr>
      <p:grpSpPr>
        <a:xfrm>
          <a:off x="0" y="0"/>
          <a:ext cx="0" cy="0"/>
          <a:chOff x="0" y="0"/>
          <a:chExt cx="0" cy="0"/>
        </a:xfrm>
      </p:grpSpPr>
      <p:sp>
        <p:nvSpPr>
          <p:cNvPr id="2" name="标题 1"/>
          <p:cNvSpPr>
            <a:spLocks noGrp="1"/>
          </p:cNvSpPr>
          <p:nvPr>
            <p:ph type="title"/>
          </p:nvPr>
        </p:nvSpPr>
        <p:spPr>
          <a:xfrm>
            <a:off x="468313" y="188913"/>
            <a:ext cx="8207375" cy="574675"/>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68313" y="1125538"/>
            <a:ext cx="4027487" cy="5183187"/>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quarter" idx="2"/>
          </p:nvPr>
        </p:nvSpPr>
        <p:spPr>
          <a:xfrm>
            <a:off x="4648200" y="1125538"/>
            <a:ext cx="4027488" cy="25146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内容占位符 4"/>
          <p:cNvSpPr>
            <a:spLocks noGrp="1"/>
          </p:cNvSpPr>
          <p:nvPr>
            <p:ph sz="quarter" idx="3"/>
          </p:nvPr>
        </p:nvSpPr>
        <p:spPr>
          <a:xfrm>
            <a:off x="4648200" y="3792538"/>
            <a:ext cx="4027488" cy="2516187"/>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68313" y="188913"/>
            <a:ext cx="8207375" cy="574675"/>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68313" y="1125538"/>
            <a:ext cx="4027487" cy="5183187"/>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125538"/>
            <a:ext cx="4027488" cy="5183187"/>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smtClean="0"/>
              <a:t>单击此处编辑母版文本样式</a:t>
            </a:r>
            <a:endParaRPr lang="zh-CN" altLang="en-US" smtClean="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68313" y="1125538"/>
            <a:ext cx="4027487" cy="5183187"/>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125538"/>
            <a:ext cx="4027488" cy="5183187"/>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30238"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630238" y="2505075"/>
            <a:ext cx="386873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29150" y="2505075"/>
            <a:ext cx="38877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788" y="987425"/>
            <a:ext cx="462915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0" rtl="0" eaLnBrk="0" fontAlgn="base" latinLnBrk="0" hangingPunct="0">
              <a:lnSpc>
                <a:spcPct val="120000"/>
              </a:lnSpc>
              <a:spcBef>
                <a:spcPct val="20000"/>
              </a:spcBef>
              <a:spcAft>
                <a:spcPct val="0"/>
              </a:spcAft>
              <a:buClr>
                <a:schemeClr val="accent1"/>
              </a:buClr>
              <a:buSzPct val="100000"/>
              <a:buFont typeface="Wingdings" panose="05000000000000000000" pitchFamily="2" charset="2"/>
              <a:buNone/>
              <a:defRPr/>
            </a:pPr>
            <a:r>
              <a:rPr kumimoji="0" lang="zh-CN" altLang="en-US" sz="3200" b="1" i="0" u="none" strike="noStrike" kern="1200" cap="none" spc="0" normalizeH="0" baseline="0" noProof="0" smtClean="0">
                <a:ln>
                  <a:noFill/>
                </a:ln>
                <a:solidFill>
                  <a:schemeClr val="tx1"/>
                </a:solidFill>
                <a:effectLst/>
                <a:uLnTx/>
                <a:uFillTx/>
                <a:latin typeface="+mn-lt"/>
                <a:ea typeface="+mn-ea"/>
                <a:cs typeface="+mn-cs"/>
                <a:sym typeface="Arial" panose="020B0604020202020204" pitchFamily="34" charset="0"/>
              </a:rPr>
              <a:t>单击图标添加图片</a:t>
            </a:r>
            <a:endParaRPr kumimoji="0" lang="zh-CN" altLang="en-US" sz="3200" b="1" i="0" u="none" strike="noStrike" kern="1200" cap="none" spc="0" normalizeH="0" baseline="0" noProof="0" smtClean="0">
              <a:ln>
                <a:noFill/>
              </a:ln>
              <a:solidFill>
                <a:schemeClr val="tx1"/>
              </a:solidFill>
              <a:effectLst/>
              <a:uLnTx/>
              <a:uFillTx/>
              <a:latin typeface="+mn-lt"/>
              <a:ea typeface="+mn-ea"/>
              <a:cs typeface="+mn-cs"/>
              <a:sym typeface="Arial" panose="020B0604020202020204" pitchFamily="34" charset="0"/>
            </a:endParaRPr>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Tree>
  </p:cSld>
  <p:clrMapOvr>
    <a:masterClrMapping/>
  </p:clrMapOvr>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image" Target="../media/image1.jpeg"/><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3"/>
          <p:cNvSpPr>
            <a:spLocks noGrp="1"/>
          </p:cNvSpPr>
          <p:nvPr>
            <p:ph type="body" idx="1"/>
          </p:nvPr>
        </p:nvSpPr>
        <p:spPr>
          <a:xfrm>
            <a:off x="468313" y="1125538"/>
            <a:ext cx="8207375" cy="5183187"/>
          </a:xfrm>
          <a:prstGeom prst="rect">
            <a:avLst/>
          </a:prstGeom>
          <a:noFill/>
          <a:ln w="9525">
            <a:noFill/>
          </a:ln>
        </p:spPr>
        <p:txBody>
          <a:bodyPr/>
          <a:p>
            <a:pPr lvl="0"/>
            <a:r>
              <a:rPr lang="zh-CN" altLang="zh-CN" dirty="0"/>
              <a:t>单击此处编辑母版文本样式</a:t>
            </a:r>
            <a:endParaRPr lang="zh-CN" altLang="zh-CN" dirty="0"/>
          </a:p>
          <a:p>
            <a:pPr lvl="1"/>
            <a:r>
              <a:rPr lang="zh-CN" altLang="zh-CN" dirty="0"/>
              <a:t>第二级</a:t>
            </a:r>
            <a:endParaRPr lang="zh-CN" altLang="zh-CN" dirty="0"/>
          </a:p>
          <a:p>
            <a:pPr lvl="2"/>
            <a:r>
              <a:rPr lang="zh-CN" altLang="zh-CN" dirty="0"/>
              <a:t>第三级</a:t>
            </a:r>
            <a:endParaRPr lang="zh-CN" altLang="zh-CN" dirty="0"/>
          </a:p>
          <a:p>
            <a:pPr lvl="3"/>
            <a:r>
              <a:rPr lang="zh-CN" altLang="zh-CN" dirty="0"/>
              <a:t>第四级</a:t>
            </a:r>
            <a:endParaRPr lang="zh-CN" altLang="zh-CN" dirty="0"/>
          </a:p>
        </p:txBody>
      </p:sp>
      <p:sp>
        <p:nvSpPr>
          <p:cNvPr id="1027" name="Rectangle 4"/>
          <p:cNvSpPr>
            <a:spLocks noGrp="1"/>
          </p:cNvSpPr>
          <p:nvPr>
            <p:ph type="title"/>
          </p:nvPr>
        </p:nvSpPr>
        <p:spPr>
          <a:xfrm>
            <a:off x="468313" y="188913"/>
            <a:ext cx="8207375" cy="574675"/>
          </a:xfrm>
          <a:prstGeom prst="rect">
            <a:avLst/>
          </a:prstGeom>
          <a:noFill/>
          <a:ln w="9525">
            <a:noFill/>
          </a:ln>
        </p:spPr>
        <p:txBody>
          <a:bodyPr anchor="ctr"/>
          <a:p>
            <a:pPr lvl="0"/>
            <a:r>
              <a:rPr lang="zh-CN" altLang="zh-CN" dirty="0"/>
              <a:t>单击此处编辑母版标题样式</a:t>
            </a:r>
            <a:endParaRPr lang="zh-CN" altLang="zh-CN" dirty="0"/>
          </a:p>
        </p:txBody>
      </p:sp>
      <p:sp>
        <p:nvSpPr>
          <p:cNvPr id="1028" name="Rectangle 5"/>
          <p:cNvSpPr>
            <a:spLocks noChangeArrowheads="1"/>
          </p:cNvSpPr>
          <p:nvPr/>
        </p:nvSpPr>
        <p:spPr bwMode="auto">
          <a:xfrm>
            <a:off x="3851275" y="6524625"/>
            <a:ext cx="1439863" cy="196850"/>
          </a:xfrm>
          <a:prstGeom prst="rect">
            <a:avLst/>
          </a:prstGeom>
          <a:noFill/>
          <a:ln>
            <a:noFill/>
          </a:ln>
        </p:spPr>
        <p:txBody>
          <a:bodyPr/>
          <a:p>
            <a:pPr lvl="0" algn="ctr" eaLnBrk="1" hangingPunct="1"/>
            <a:r>
              <a:rPr lang="zh-CN" altLang="en-US" sz="1000" b="1" dirty="0">
                <a:solidFill>
                  <a:srgbClr val="000000"/>
                </a:solidFill>
                <a:ea typeface="华文细黑" panose="02010600040101010101" pitchFamily="2" charset="-122"/>
              </a:rPr>
              <a:t>Page </a:t>
            </a:r>
            <a:r>
              <a:rPr lang="zh-CN" altLang="en-US" sz="1000" b="1" dirty="0">
                <a:solidFill>
                  <a:srgbClr val="000000"/>
                </a:solidFill>
                <a:ea typeface="华文细黑" panose="02010600040101010101" pitchFamily="2" charset="-122"/>
                <a:sym typeface="MS UI Gothic" panose="020B0600070205080204" pitchFamily="34" charset="-128"/>
              </a:rPr>
              <a:t></a:t>
            </a:r>
            <a:r>
              <a:rPr lang="zh-CN" altLang="en-US" sz="1000" b="1" dirty="0">
                <a:solidFill>
                  <a:srgbClr val="000000"/>
                </a:solidFill>
                <a:ea typeface="华文细黑" panose="02010600040101010101" pitchFamily="2" charset="-122"/>
              </a:rPr>
              <a:t> </a:t>
            </a:r>
            <a:fld id="{9A0DB2DC-4C9A-4742-B13C-FB6460FD3503}" type="slidenum">
              <a:rPr lang="en-US" altLang="zh-CN" sz="1000" b="1" dirty="0">
                <a:solidFill>
                  <a:srgbClr val="000000"/>
                </a:solidFill>
                <a:ea typeface="华文细黑" panose="02010600040101010101" pitchFamily="2" charset="-122"/>
              </a:rPr>
            </a:fld>
            <a:endParaRPr lang="en-US" altLang="zh-CN" sz="1000" b="1" dirty="0">
              <a:solidFill>
                <a:srgbClr val="000000"/>
              </a:solidFill>
              <a:ea typeface="华文细黑" panose="02010600040101010101" pitchFamily="2" charset="-122"/>
            </a:endParaRPr>
          </a:p>
        </p:txBody>
      </p:sp>
      <p:pic>
        <p:nvPicPr>
          <p:cNvPr id="1029" name="Picture 5" descr="beijing 背景11111111111"/>
          <p:cNvPicPr>
            <a:picLocks noChangeAspect="1"/>
          </p:cNvPicPr>
          <p:nvPr userDrawn="1"/>
        </p:nvPicPr>
        <p:blipFill>
          <a:blip r:embed="rId15"/>
          <a:stretch>
            <a:fillRect/>
          </a:stretch>
        </p:blipFill>
        <p:spPr>
          <a:xfrm>
            <a:off x="0" y="0"/>
            <a:ext cx="9324975" cy="7010400"/>
          </a:xfrm>
          <a:prstGeom prst="rect">
            <a:avLst/>
          </a:prstGeom>
          <a:noFill/>
          <a:ln w="9525">
            <a:noFill/>
          </a:ln>
        </p:spPr>
      </p:pic>
      <p:sp>
        <p:nvSpPr>
          <p:cNvPr id="2054" name="Text Box 6"/>
          <p:cNvSpPr txBox="1">
            <a:spLocks noChangeArrowheads="1"/>
          </p:cNvSpPr>
          <p:nvPr/>
        </p:nvSpPr>
        <p:spPr bwMode="auto">
          <a:xfrm>
            <a:off x="304800" y="312738"/>
            <a:ext cx="309563" cy="366713"/>
          </a:xfrm>
          <a:prstGeom prst="rect">
            <a:avLst/>
          </a:prstGeom>
          <a:noFill/>
          <a:ln>
            <a:noFill/>
          </a:ln>
          <a:effectLst/>
        </p:spPr>
        <p:txBody>
          <a:bodyPr wrap="none">
            <a:spAutoFit/>
          </a:bodyPr>
          <a:lstStyle>
            <a:lvl1pPr>
              <a:defRPr>
                <a:solidFill>
                  <a:schemeClr val="tx1"/>
                </a:solidFill>
                <a:latin typeface="Arial" panose="020B0604020202020204" pitchFamily="34" charset="0"/>
                <a:ea typeface="宋体" panose="02010600030101010101" pitchFamily="2" charset="-122"/>
                <a:sym typeface="Arial" panose="020B0604020202020204" pitchFamily="34" charset="0"/>
              </a:defRPr>
            </a:lvl1pPr>
            <a:lvl2pPr marL="742950" indent="-285750">
              <a:defRPr>
                <a:solidFill>
                  <a:schemeClr val="tx1"/>
                </a:solidFill>
                <a:latin typeface="Arial" panose="020B0604020202020204" pitchFamily="34" charset="0"/>
                <a:ea typeface="宋体" panose="02010600030101010101" pitchFamily="2" charset="-122"/>
                <a:sym typeface="Arial" panose="020B0604020202020204" pitchFamily="34" charset="0"/>
              </a:defRPr>
            </a:lvl2pPr>
            <a:lvl3pPr marL="1143000" indent="-228600">
              <a:defRPr>
                <a:solidFill>
                  <a:schemeClr val="tx1"/>
                </a:solidFill>
                <a:latin typeface="Arial" panose="020B0604020202020204" pitchFamily="34" charset="0"/>
                <a:ea typeface="宋体" panose="02010600030101010101" pitchFamily="2" charset="-122"/>
                <a:sym typeface="Arial" panose="020B0604020202020204" pitchFamily="34" charset="0"/>
              </a:defRPr>
            </a:lvl3pPr>
            <a:lvl4pPr marL="1600200" indent="-228600">
              <a:defRPr>
                <a:solidFill>
                  <a:schemeClr val="tx1"/>
                </a:solidFill>
                <a:latin typeface="Arial" panose="020B0604020202020204" pitchFamily="34" charset="0"/>
                <a:ea typeface="宋体" panose="02010600030101010101" pitchFamily="2" charset="-122"/>
                <a:sym typeface="Arial" panose="020B0604020202020204" pitchFamily="34" charset="0"/>
              </a:defRPr>
            </a:lvl4pPr>
            <a:lvl5pPr marL="2057400" indent="-228600">
              <a:defRPr>
                <a:solidFill>
                  <a:schemeClr val="tx1"/>
                </a:solidFill>
                <a:latin typeface="Arial" panose="020B0604020202020204" pitchFamily="34" charset="0"/>
                <a:ea typeface="宋体" panose="02010600030101010101" pitchFamily="2" charset="-122"/>
                <a:sym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sym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sym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sym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sym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zh-CN"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sym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ransition/>
  <p:hf sldNum="0" hdr="0" ftr="0" dt="0"/>
  <p:txStyles>
    <p:titleStyle>
      <a:lvl1pPr algn="l" rtl="0" eaLnBrk="0" fontAlgn="base" hangingPunct="0">
        <a:spcBef>
          <a:spcPct val="0"/>
        </a:spcBef>
        <a:spcAft>
          <a:spcPct val="0"/>
        </a:spcAft>
        <a:buSzPct val="100000"/>
        <a:defRPr sz="2600" b="1" kern="1200">
          <a:solidFill>
            <a:schemeClr val="bg1"/>
          </a:solidFill>
          <a:latin typeface="+mj-lt"/>
          <a:ea typeface="+mj-ea"/>
          <a:cs typeface="+mj-cs"/>
          <a:sym typeface="Arial" panose="020B0604020202020204" pitchFamily="34" charset="0"/>
        </a:defRPr>
      </a:lvl1pPr>
      <a:lvl2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2pPr>
      <a:lvl3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3pPr>
      <a:lvl4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4pPr>
      <a:lvl5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5pPr>
      <a:lvl6pPr marL="4572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6pPr>
      <a:lvl7pPr marL="9144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7pPr>
      <a:lvl8pPr marL="13716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8pPr>
      <a:lvl9pPr marL="18288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9pPr>
    </p:titleStyle>
    <p:body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4.jpeg"/><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pic>
        <p:nvPicPr>
          <p:cNvPr id="3074" name="Picture 11" descr="图片3"/>
          <p:cNvPicPr>
            <a:picLocks noChangeAspect="1"/>
          </p:cNvPicPr>
          <p:nvPr/>
        </p:nvPicPr>
        <p:blipFill>
          <a:blip r:embed="rId1"/>
          <a:stretch>
            <a:fillRect/>
          </a:stretch>
        </p:blipFill>
        <p:spPr>
          <a:xfrm>
            <a:off x="0" y="257175"/>
            <a:ext cx="9144000" cy="6858000"/>
          </a:xfrm>
          <a:prstGeom prst="rect">
            <a:avLst/>
          </a:prstGeom>
          <a:noFill/>
          <a:ln w="9525">
            <a:noFill/>
          </a:ln>
        </p:spPr>
      </p:pic>
      <p:pic>
        <p:nvPicPr>
          <p:cNvPr id="3075" name="Object 4" descr="3478902151402493676034.wmf"/>
          <p:cNvPicPr/>
          <p:nvPr/>
        </p:nvPicPr>
        <p:blipFill>
          <a:blip r:embed="rId2"/>
          <a:stretch>
            <a:fillRect/>
          </a:stretch>
        </p:blipFill>
        <p:spPr>
          <a:xfrm>
            <a:off x="247650" y="257175"/>
            <a:ext cx="3200400" cy="828675"/>
          </a:xfrm>
          <a:prstGeom prst="rect">
            <a:avLst/>
          </a:prstGeom>
          <a:noFill/>
          <a:ln w="9525">
            <a:noFill/>
          </a:ln>
        </p:spPr>
      </p:pic>
      <p:sp>
        <p:nvSpPr>
          <p:cNvPr id="3076" name="Text Box 4"/>
          <p:cNvSpPr txBox="1"/>
          <p:nvPr/>
        </p:nvSpPr>
        <p:spPr>
          <a:xfrm>
            <a:off x="3292475" y="4606925"/>
            <a:ext cx="311150" cy="365125"/>
          </a:xfrm>
          <a:prstGeom prst="rect">
            <a:avLst/>
          </a:prstGeom>
          <a:noFill/>
          <a:ln w="9525">
            <a:noFill/>
          </a:ln>
        </p:spPr>
        <p:txBody>
          <a:bodyPr wrap="none">
            <a:spAutoFit/>
          </a:bodyPr>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0" lvl="0" indent="0" defTabSz="914400" eaLnBrk="1" hangingPunct="1">
              <a:lnSpc>
                <a:spcPct val="100000"/>
              </a:lnSpc>
              <a:spcBef>
                <a:spcPct val="0"/>
              </a:spcBef>
              <a:buClr>
                <a:srgbClr val="000000"/>
              </a:buClr>
              <a:buNone/>
            </a:pPr>
            <a:endParaRPr lang="zh-CN" altLang="en-US" sz="1800" b="0" dirty="0">
              <a:ea typeface="宋体" panose="02010600030101010101" pitchFamily="2" charset="-122"/>
            </a:endParaRPr>
          </a:p>
        </p:txBody>
      </p:sp>
      <p:sp>
        <p:nvSpPr>
          <p:cNvPr id="16389" name="Text Box 6"/>
          <p:cNvSpPr txBox="1">
            <a:spLocks noChangeArrowheads="1"/>
          </p:cNvSpPr>
          <p:nvPr/>
        </p:nvSpPr>
        <p:spPr bwMode="auto">
          <a:xfrm>
            <a:off x="814705" y="1727200"/>
            <a:ext cx="7812405" cy="1753235"/>
          </a:xfrm>
          <a:prstGeom prst="rect">
            <a:avLst/>
          </a:prstGeom>
          <a:noFill/>
          <a:ln w="9525">
            <a:noFill/>
            <a:miter lim="800000"/>
          </a:ln>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lang="en-US" altLang="zh-CN" sz="5400" b="1" dirty="0">
                <a:sym typeface="+mn-ea"/>
              </a:rPr>
              <a:t>“</a:t>
            </a:r>
            <a:r>
              <a:rPr lang="zh-CN" altLang="en-US" sz="5400" b="1" dirty="0">
                <a:sym typeface="+mn-ea"/>
              </a:rPr>
              <a:t>雇佣活动</a:t>
            </a:r>
            <a:r>
              <a:rPr lang="en-US" altLang="zh-CN" sz="5400" b="1" dirty="0">
                <a:sym typeface="+mn-ea"/>
              </a:rPr>
              <a:t>”</a:t>
            </a:r>
            <a:r>
              <a:rPr lang="zh-CN" altLang="en-US" sz="5400" b="1" dirty="0">
                <a:sym typeface="+mn-ea"/>
              </a:rPr>
              <a:t>的理解与分析</a:t>
            </a:r>
            <a:endParaRPr lang="zh-CN" altLang="en-US" sz="5400" b="1" i="0" dirty="0">
              <a:latin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5400" b="1" i="0" u="none" strike="noStrike" kern="1200" cap="none" spc="0" normalizeH="0" baseline="0" noProof="0" dirty="0">
              <a:ln>
                <a:noFill/>
              </a:ln>
              <a:solidFill>
                <a:srgbClr val="000000"/>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sym typeface="Arial" panose="020B0604020202020204" pitchFamily="34" charset="0"/>
            </a:endParaRPr>
          </a:p>
        </p:txBody>
      </p:sp>
      <p:sp>
        <p:nvSpPr>
          <p:cNvPr id="4" name="文本框 3"/>
          <p:cNvSpPr txBox="1"/>
          <p:nvPr/>
        </p:nvSpPr>
        <p:spPr>
          <a:xfrm>
            <a:off x="2298700" y="3363595"/>
            <a:ext cx="4843780" cy="645160"/>
          </a:xfrm>
          <a:prstGeom prst="rect">
            <a:avLst/>
          </a:prstGeom>
          <a:noFill/>
        </p:spPr>
        <p:txBody>
          <a:bodyPr wrap="square" rtlCol="0">
            <a:spAutoFit/>
          </a:bodyPr>
          <a:p>
            <a:r>
              <a:rPr lang="zh-CN" altLang="en-US" sz="3600" b="1" dirty="0">
                <a:effectLst>
                  <a:outerShdw blurRad="38100" dist="38100" dir="2700000">
                    <a:srgbClr val="C0C0C0"/>
                  </a:outerShdw>
                </a:effectLst>
                <a:latin typeface="楷体" panose="02010609060101010101" pitchFamily="49" charset="-122"/>
                <a:ea typeface="楷体" panose="02010609060101010101" pitchFamily="49" charset="-122"/>
                <a:sym typeface="+mn-ea"/>
              </a:rPr>
              <a:t>主讲人：刘  斌</a:t>
            </a:r>
            <a:r>
              <a:rPr lang="zh-CN" altLang="en-US" sz="3600" b="1" dirty="0">
                <a:latin typeface="楷体" panose="02010609060101010101" pitchFamily="49" charset="-122"/>
                <a:ea typeface="楷体" panose="02010609060101010101" pitchFamily="49" charset="-122"/>
                <a:sym typeface="+mn-ea"/>
              </a:rPr>
              <a:t>  </a:t>
            </a:r>
            <a:r>
              <a:rPr lang="zh-CN" altLang="en-US" sz="3600" b="1" dirty="0">
                <a:effectLst>
                  <a:outerShdw blurRad="38100" dist="38100" dir="2700000">
                    <a:srgbClr val="C0C0C0"/>
                  </a:outerShdw>
                </a:effectLst>
                <a:latin typeface="楷体" panose="02010609060101010101" pitchFamily="49" charset="-122"/>
                <a:ea typeface="楷体" panose="02010609060101010101" pitchFamily="49" charset="-122"/>
                <a:sym typeface="+mn-ea"/>
              </a:rPr>
              <a:t>律师</a:t>
            </a:r>
            <a:endParaRPr lang="zh-CN" altLang="en-US" sz="3600" b="1" dirty="0">
              <a:effectLst>
                <a:outerShdw blurRad="38100" dist="38100" dir="2700000">
                  <a:srgbClr val="C0C0C0"/>
                </a:outerShdw>
              </a:effectLst>
              <a:latin typeface="楷体" panose="02010609060101010101" pitchFamily="49" charset="-122"/>
              <a:ea typeface="楷体" panose="02010609060101010101" pitchFamily="49" charset="-122"/>
              <a:sym typeface="+mn-ea"/>
            </a:endParaRPr>
          </a:p>
        </p:txBody>
      </p:sp>
      <p:sp>
        <p:nvSpPr>
          <p:cNvPr id="5" name="文本框 4"/>
          <p:cNvSpPr txBox="1"/>
          <p:nvPr/>
        </p:nvSpPr>
        <p:spPr>
          <a:xfrm>
            <a:off x="3125470" y="4606925"/>
            <a:ext cx="2892425" cy="798830"/>
          </a:xfrm>
          <a:prstGeom prst="rect">
            <a:avLst/>
          </a:prstGeom>
          <a:noFill/>
        </p:spPr>
        <p:txBody>
          <a:bodyPr wrap="square" rtlCol="0">
            <a:spAutoFit/>
          </a:bodyPr>
          <a:p>
            <a:r>
              <a:rPr lang="en-US" altLang="zh-CN" sz="2800" b="1">
                <a:latin typeface="楷体" panose="02010609060101010101" pitchFamily="49" charset="-122"/>
                <a:ea typeface="楷体" panose="02010609060101010101" pitchFamily="49" charset="-122"/>
                <a:sym typeface="+mn-ea"/>
              </a:rPr>
              <a:t>2019</a:t>
            </a:r>
            <a:r>
              <a:rPr lang="zh-CN" altLang="en-US" sz="2800" b="1" dirty="0">
                <a:latin typeface="楷体" panose="02010609060101010101" pitchFamily="49" charset="-122"/>
                <a:ea typeface="楷体" panose="02010609060101010101" pitchFamily="49" charset="-122"/>
                <a:sym typeface="+mn-ea"/>
              </a:rPr>
              <a:t>年</a:t>
            </a:r>
            <a:r>
              <a:rPr lang="en-US" altLang="zh-CN" sz="2800" b="1">
                <a:latin typeface="楷体" panose="02010609060101010101" pitchFamily="49" charset="-122"/>
                <a:ea typeface="楷体" panose="02010609060101010101" pitchFamily="49" charset="-122"/>
                <a:sym typeface="+mn-ea"/>
              </a:rPr>
              <a:t>11</a:t>
            </a:r>
            <a:r>
              <a:rPr lang="zh-CN" altLang="en-US" sz="2800" b="1" dirty="0">
                <a:latin typeface="楷体" panose="02010609060101010101" pitchFamily="49" charset="-122"/>
                <a:ea typeface="楷体" panose="02010609060101010101" pitchFamily="49" charset="-122"/>
                <a:sym typeface="+mn-ea"/>
              </a:rPr>
              <a:t>月</a:t>
            </a:r>
            <a:r>
              <a:rPr lang="en-US" altLang="zh-CN" sz="2800" b="1">
                <a:latin typeface="楷体" panose="02010609060101010101" pitchFamily="49" charset="-122"/>
                <a:ea typeface="楷体" panose="02010609060101010101" pitchFamily="49" charset="-122"/>
                <a:sym typeface="+mn-ea"/>
              </a:rPr>
              <a:t>29</a:t>
            </a:r>
            <a:r>
              <a:rPr lang="zh-CN" altLang="en-US" sz="2800" b="1" dirty="0">
                <a:latin typeface="楷体" panose="02010609060101010101" pitchFamily="49" charset="-122"/>
                <a:ea typeface="楷体" panose="02010609060101010101" pitchFamily="49" charset="-122"/>
                <a:sym typeface="+mn-ea"/>
              </a:rPr>
              <a:t>日</a:t>
            </a:r>
            <a:endParaRPr lang="zh-CN" altLang="en-US" b="1" i="0" dirty="0">
              <a:latin typeface="楷体" panose="02010609060101010101" pitchFamily="49" charset="-122"/>
              <a:ea typeface="楷体" panose="02010609060101010101" pitchFamily="49" charset="-122"/>
            </a:endParaRPr>
          </a:p>
          <a:p>
            <a:endParaRPr lang="zh-CN" altLang="en-US"/>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4098" name="Rectangle 3"/>
          <p:cNvSpPr>
            <a:spLocks noGrp="1" noChangeArrowheads="1"/>
          </p:cNvSpPr>
          <p:nvPr>
            <p:ph sz="half" idx="2"/>
          </p:nvPr>
        </p:nvSpPr>
        <p:spPr>
          <a:xfrm>
            <a:off x="4495800" y="2708275"/>
            <a:ext cx="4029075" cy="2952750"/>
          </a:xfrm>
        </p:spPr>
        <p:txBody>
          <a:bodyPr vert="horz" wrap="square" lIns="91440" tIns="45720" rIns="91440" bIns="45720" numCol="1" anchor="t" anchorCtr="0" compatLnSpc="1"/>
          <a:p>
            <a:pPr lvl="0" eaLnBrk="1" hangingPunct="1">
              <a:buNone/>
            </a:pPr>
            <a:endParaRPr lang="zh-CN" altLang="en-US" sz="2200" dirty="0">
              <a:latin typeface="方正小标宋_GBK" pitchFamily="65" charset="-122"/>
              <a:ea typeface="方正小标宋_GBK" pitchFamily="65" charset="-122"/>
              <a:sym typeface="方正小标宋_GBK" pitchFamily="65" charset="-122"/>
            </a:endParaRPr>
          </a:p>
          <a:p>
            <a:pPr lvl="0" eaLnBrk="1" hangingPunct="1">
              <a:buNone/>
            </a:pPr>
            <a:r>
              <a:rPr lang="zh-CN" altLang="en-US" dirty="0">
                <a:latin typeface="仿宋_GB2312" pitchFamily="49" charset="-122"/>
                <a:ea typeface="仿宋_GB2312" pitchFamily="49" charset="-122"/>
                <a:sym typeface="仿宋_GB2312" pitchFamily="49" charset="-122"/>
              </a:rPr>
              <a:t>    </a:t>
            </a:r>
            <a:endParaRPr lang="zh-CN" altLang="en-US" dirty="0">
              <a:latin typeface="仿宋_GB2312" pitchFamily="49" charset="-122"/>
              <a:ea typeface="仿宋_GB2312" pitchFamily="49" charset="-122"/>
              <a:sym typeface="仿宋_GB2312" pitchFamily="49" charset="-122"/>
            </a:endParaRPr>
          </a:p>
          <a:p>
            <a:pPr lvl="0"/>
            <a:r>
              <a:rPr lang="zh-CN" altLang="en-US" sz="2000" dirty="0">
                <a:effectLst>
                  <a:outerShdw blurRad="38100" dist="38100" dir="2700000">
                    <a:srgbClr val="FFFFFF"/>
                  </a:outerShdw>
                </a:effectLst>
                <a:ea typeface="仿宋_GB2312" pitchFamily="49" charset="-122"/>
              </a:rPr>
              <a:t>刘斌律师擅长刑事辩护，特别是在涉及野生动植物保护领域方面具有较深的研究。</a:t>
            </a:r>
            <a:endParaRPr lang="zh-CN" altLang="en-US" sz="2000" dirty="0">
              <a:effectLst>
                <a:outerShdw blurRad="38100" dist="38100" dir="2700000">
                  <a:srgbClr val="FFFFFF"/>
                </a:outerShdw>
              </a:effectLst>
              <a:ea typeface="仿宋_GB2312" pitchFamily="49" charset="-122"/>
            </a:endParaRPr>
          </a:p>
        </p:txBody>
      </p:sp>
      <p:sp>
        <p:nvSpPr>
          <p:cNvPr id="4099" name="Text Box 6"/>
          <p:cNvSpPr txBox="1"/>
          <p:nvPr/>
        </p:nvSpPr>
        <p:spPr>
          <a:xfrm>
            <a:off x="415925" y="388938"/>
            <a:ext cx="309563" cy="366712"/>
          </a:xfrm>
          <a:prstGeom prst="rect">
            <a:avLst/>
          </a:prstGeom>
          <a:noFill/>
          <a:ln w="9525">
            <a:noFill/>
          </a:ln>
        </p:spPr>
        <p:txBody>
          <a:bodyPr wrap="none">
            <a:spAutoFit/>
          </a:bodyPr>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0" lvl="0" indent="0" defTabSz="914400" eaLnBrk="1" hangingPunct="1">
              <a:lnSpc>
                <a:spcPct val="100000"/>
              </a:lnSpc>
              <a:spcBef>
                <a:spcPct val="0"/>
              </a:spcBef>
              <a:buClr>
                <a:srgbClr val="000000"/>
              </a:buClr>
              <a:buNone/>
            </a:pPr>
            <a:endParaRPr lang="zh-CN" altLang="en-US" sz="1800" b="0" dirty="0">
              <a:ea typeface="宋体" panose="02010600030101010101" pitchFamily="2" charset="-122"/>
            </a:endParaRPr>
          </a:p>
        </p:txBody>
      </p:sp>
      <p:sp>
        <p:nvSpPr>
          <p:cNvPr id="4100" name="Text Box 7"/>
          <p:cNvSpPr txBox="1">
            <a:spLocks noChangeArrowheads="1"/>
          </p:cNvSpPr>
          <p:nvPr/>
        </p:nvSpPr>
        <p:spPr bwMode="auto">
          <a:xfrm>
            <a:off x="26035" y="226378"/>
            <a:ext cx="354203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120000"/>
              </a:lnSpc>
              <a:spcBef>
                <a:spcPct val="20000"/>
              </a:spcBef>
              <a:buClr>
                <a:schemeClr val="accent1"/>
              </a:buClr>
              <a:buSzPct val="100000"/>
              <a:buFont typeface="Wingdings" panose="05000000000000000000" pitchFamily="2" charset="2"/>
              <a:buChar char="n"/>
              <a:defRPr sz="2000" b="1">
                <a:solidFill>
                  <a:schemeClr val="tx1"/>
                </a:solidFill>
                <a:latin typeface="Arial" panose="020B0604020202020204" pitchFamily="34" charset="0"/>
                <a:ea typeface="华文细黑" panose="02010600040101010101" pitchFamily="2" charset="-122"/>
                <a:sym typeface="Arial" panose="020B0604020202020204" pitchFamily="34" charset="0"/>
              </a:defRPr>
            </a:lvl1pPr>
            <a:lvl2pPr marL="742950" indent="-285750" eaLnBrk="0" hangingPunct="0">
              <a:lnSpc>
                <a:spcPct val="120000"/>
              </a:lnSpc>
              <a:spcBef>
                <a:spcPct val="20000"/>
              </a:spcBef>
              <a:buClr>
                <a:schemeClr val="accent1"/>
              </a:buClr>
              <a:buSzPct val="100000"/>
              <a:buFont typeface="Wingdings" panose="05000000000000000000" pitchFamily="2" charset="2"/>
              <a:buChar char="n"/>
              <a:defRPr sz="2800" b="1">
                <a:solidFill>
                  <a:schemeClr val="tx1"/>
                </a:solidFill>
                <a:latin typeface="Arial" panose="020B0604020202020204" pitchFamily="34" charset="0"/>
                <a:ea typeface="华文细黑" panose="02010600040101010101" pitchFamily="2" charset="-122"/>
                <a:sym typeface="Arial" panose="020B0604020202020204" pitchFamily="34" charset="0"/>
              </a:defRPr>
            </a:lvl2pPr>
            <a:lvl3pPr marL="1143000" indent="-228600" eaLnBrk="0" hangingPunct="0">
              <a:lnSpc>
                <a:spcPct val="120000"/>
              </a:lnSpc>
              <a:spcBef>
                <a:spcPct val="20000"/>
              </a:spcBef>
              <a:buClr>
                <a:schemeClr val="accent1"/>
              </a:buClr>
              <a:buSzPct val="100000"/>
              <a:buFont typeface="Wingdings" panose="05000000000000000000" pitchFamily="2" charset="2"/>
              <a:buChar char="n"/>
              <a:defRPr sz="1600" b="1">
                <a:solidFill>
                  <a:schemeClr val="tx1"/>
                </a:solidFill>
                <a:latin typeface="Arial" panose="020B0604020202020204" pitchFamily="34" charset="0"/>
                <a:ea typeface="华文细黑" panose="02010600040101010101" pitchFamily="2" charset="-122"/>
                <a:sym typeface="Arial" panose="020B0604020202020204" pitchFamily="34" charset="0"/>
              </a:defRPr>
            </a:lvl3pPr>
            <a:lvl4pPr marL="1600200" indent="-228600" eaLnBrk="0" hangingPunct="0">
              <a:lnSpc>
                <a:spcPct val="120000"/>
              </a:lnSpc>
              <a:spcBef>
                <a:spcPct val="20000"/>
              </a:spcBef>
              <a:buClr>
                <a:schemeClr val="accent1"/>
              </a:buClr>
              <a:buSzPct val="100000"/>
              <a:buFont typeface="Wingdings" panose="05000000000000000000" pitchFamily="2" charset="2"/>
              <a:buChar char="n"/>
              <a:defRPr sz="1400" b="1">
                <a:solidFill>
                  <a:schemeClr val="tx1"/>
                </a:solidFill>
                <a:latin typeface="Arial" panose="020B0604020202020204" pitchFamily="34" charset="0"/>
                <a:ea typeface="华文细黑" panose="02010600040101010101" pitchFamily="2" charset="-122"/>
                <a:sym typeface="Arial" panose="020B0604020202020204" pitchFamily="34" charset="0"/>
              </a:defRPr>
            </a:lvl4pPr>
            <a:lvl5pPr marL="2057400" indent="-228600" eaLnBrk="0" hangingPunct="0">
              <a:spcBef>
                <a:spcPct val="20000"/>
              </a:spcBef>
              <a:buClr>
                <a:schemeClr val="accent1"/>
              </a:buClr>
              <a:buSzPct val="100000"/>
              <a:buFont typeface="Wingdings" panose="05000000000000000000" pitchFamily="2" charset="2"/>
              <a:buChar char="n"/>
              <a:defRPr sz="2000" b="1">
                <a:solidFill>
                  <a:schemeClr val="tx1"/>
                </a:solidFill>
                <a:latin typeface="Arial" panose="020B0604020202020204" pitchFamily="34" charset="0"/>
                <a:ea typeface="华文细黑" panose="02010600040101010101" pitchFamily="2" charset="-122"/>
                <a:sym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Wingdings" panose="05000000000000000000" pitchFamily="2" charset="2"/>
              <a:buChar char="n"/>
              <a:defRPr sz="2000" b="1">
                <a:solidFill>
                  <a:schemeClr val="tx1"/>
                </a:solidFill>
                <a:latin typeface="Arial" panose="020B0604020202020204" pitchFamily="34" charset="0"/>
                <a:ea typeface="华文细黑" panose="02010600040101010101" pitchFamily="2" charset="-122"/>
                <a:sym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Wingdings" panose="05000000000000000000" pitchFamily="2" charset="2"/>
              <a:buChar char="n"/>
              <a:defRPr sz="2000" b="1">
                <a:solidFill>
                  <a:schemeClr val="tx1"/>
                </a:solidFill>
                <a:latin typeface="Arial" panose="020B0604020202020204" pitchFamily="34" charset="0"/>
                <a:ea typeface="华文细黑" panose="02010600040101010101" pitchFamily="2" charset="-122"/>
                <a:sym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Wingdings" panose="05000000000000000000" pitchFamily="2" charset="2"/>
              <a:buChar char="n"/>
              <a:defRPr sz="2000" b="1">
                <a:solidFill>
                  <a:schemeClr val="tx1"/>
                </a:solidFill>
                <a:latin typeface="Arial" panose="020B0604020202020204" pitchFamily="34" charset="0"/>
                <a:ea typeface="华文细黑" panose="02010600040101010101" pitchFamily="2" charset="-122"/>
                <a:sym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Wingdings" panose="05000000000000000000" pitchFamily="2" charset="2"/>
              <a:buChar char="n"/>
              <a:defRPr sz="2000" b="1">
                <a:solidFill>
                  <a:schemeClr val="tx1"/>
                </a:solidFill>
                <a:latin typeface="Arial" panose="020B0604020202020204" pitchFamily="34" charset="0"/>
                <a:ea typeface="华文细黑" panose="02010600040101010101" pitchFamily="2" charset="-122"/>
                <a:sym typeface="Arial" panose="020B0604020202020204" pitchFamily="34" charset="0"/>
              </a:defRPr>
            </a:lvl9pPr>
          </a:lstStyle>
          <a:p>
            <a:pPr marL="0" marR="0" lvl="0" algn="l" defTabSz="914400" rtl="0" fontAlgn="base" latinLnBrk="0">
              <a:lnSpc>
                <a:spcPct val="100000"/>
              </a:lnSpc>
              <a:buClrTx/>
              <a:buFontTx/>
              <a:buNone/>
              <a:defRPr/>
            </a:pPr>
            <a:r>
              <a:rPr lang="zh-CN" altLang="en-US" sz="2400" noProof="0" dirty="0">
                <a:ln>
                  <a:noFill/>
                </a:ln>
                <a:solidFill>
                  <a:schemeClr val="bg1"/>
                </a:solidFill>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mn-ea"/>
              </a:rPr>
              <a:t>“雇佣活动”的理解与分析</a:t>
            </a:r>
            <a:endParaRPr kumimoji="0" lang="zh-CN" altLang="en-US" sz="2400" b="1" i="0" u="none" strike="noStrike" kern="1200" cap="none" spc="0" normalizeH="0" baseline="0" noProof="0" dirty="0">
              <a:ln>
                <a:noFill/>
              </a:ln>
              <a:solidFill>
                <a:schemeClr val="bg1"/>
              </a:solidFill>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Arial" panose="020B0604020202020204" pitchFamily="34" charset="0"/>
            </a:endParaRPr>
          </a:p>
        </p:txBody>
      </p:sp>
      <p:sp>
        <p:nvSpPr>
          <p:cNvPr id="4101" name="Rectangle 2"/>
          <p:cNvSpPr/>
          <p:nvPr/>
        </p:nvSpPr>
        <p:spPr>
          <a:xfrm>
            <a:off x="468313" y="1268413"/>
            <a:ext cx="4027487" cy="5040312"/>
          </a:xfrm>
          <a:prstGeom prst="rect">
            <a:avLst/>
          </a:prstGeom>
          <a:noFill/>
          <a:ln w="9525">
            <a:noFill/>
          </a:ln>
        </p:spPr>
        <p:txBody>
          <a:bodyPr/>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342900" lvl="0" indent="-342900" defTabSz="0" eaLnBrk="1" hangingPunct="1">
              <a:buNone/>
            </a:pPr>
            <a:endParaRPr lang="zh-CN" altLang="en-US" sz="2400" dirty="0">
              <a:latin typeface="方正小标宋_GBK" pitchFamily="65" charset="-122"/>
              <a:ea typeface="方正小标宋_GBK" pitchFamily="65" charset="-122"/>
              <a:sym typeface="方正小标宋_GBK" pitchFamily="65" charset="-122"/>
            </a:endParaRPr>
          </a:p>
          <a:p>
            <a:pPr marL="342900" lvl="0" indent="-342900" defTabSz="0" eaLnBrk="1" hangingPunct="1">
              <a:buNone/>
            </a:pPr>
            <a:r>
              <a:rPr lang="zh-CN" altLang="en-US" dirty="0">
                <a:latin typeface="仿宋_GB2312" pitchFamily="49" charset="-122"/>
                <a:ea typeface="仿宋_GB2312" pitchFamily="49" charset="-122"/>
                <a:sym typeface="仿宋_GB2312" pitchFamily="49" charset="-122"/>
              </a:rPr>
              <a:t>    </a:t>
            </a:r>
            <a:endParaRPr lang="zh-CN" altLang="en-US" dirty="0">
              <a:latin typeface="仿宋_GB2312" pitchFamily="49" charset="-122"/>
              <a:ea typeface="仿宋_GB2312" pitchFamily="49" charset="-122"/>
              <a:sym typeface="仿宋_GB2312" pitchFamily="49" charset="-122"/>
            </a:endParaRPr>
          </a:p>
          <a:p>
            <a:pPr marL="342900" lvl="0" indent="-342900" defTabSz="0" eaLnBrk="1" hangingPunct="1">
              <a:buNone/>
            </a:pPr>
            <a:r>
              <a:rPr lang="zh-CN" altLang="en-US" dirty="0">
                <a:latin typeface="仿宋_GB2312" pitchFamily="49" charset="-122"/>
                <a:ea typeface="仿宋_GB2312" pitchFamily="49" charset="-122"/>
                <a:sym typeface="仿宋_GB2312" pitchFamily="49" charset="-122"/>
              </a:rPr>
              <a:t>    </a:t>
            </a:r>
            <a:endParaRPr lang="zh-CN" altLang="en-US" dirty="0">
              <a:latin typeface="仿宋_GB2312" pitchFamily="49" charset="-122"/>
              <a:ea typeface="仿宋_GB2312" pitchFamily="49" charset="-122"/>
              <a:sym typeface="仿宋_GB2312" pitchFamily="49" charset="-122"/>
            </a:endParaRPr>
          </a:p>
          <a:p>
            <a:pPr marL="342900" lvl="0" indent="-342900" defTabSz="0" eaLnBrk="1" hangingPunct="1">
              <a:buNone/>
            </a:pPr>
            <a:endParaRPr lang="zh-CN" altLang="en-US" sz="1800" dirty="0"/>
          </a:p>
        </p:txBody>
      </p:sp>
      <p:sp>
        <p:nvSpPr>
          <p:cNvPr id="4102" name="Rectangle 10"/>
          <p:cNvSpPr/>
          <p:nvPr/>
        </p:nvSpPr>
        <p:spPr>
          <a:xfrm>
            <a:off x="4716463" y="2924175"/>
            <a:ext cx="3024187" cy="457200"/>
          </a:xfrm>
          <a:prstGeom prst="rect">
            <a:avLst/>
          </a:prstGeom>
          <a:noFill/>
          <a:ln w="9525">
            <a:noFill/>
          </a:ln>
        </p:spPr>
        <p:txBody>
          <a:bodyPr>
            <a:spAutoFit/>
          </a:bodyPr>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0" lvl="0" indent="0" defTabSz="914400" eaLnBrk="1" hangingPunct="1">
              <a:lnSpc>
                <a:spcPct val="100000"/>
              </a:lnSpc>
              <a:spcBef>
                <a:spcPct val="0"/>
              </a:spcBef>
              <a:buClr>
                <a:srgbClr val="000000"/>
              </a:buClr>
              <a:buNone/>
            </a:pPr>
            <a:r>
              <a:rPr lang="zh-CN" altLang="en-US" sz="2400" dirty="0">
                <a:ea typeface="宋体" panose="02010600030101010101" pitchFamily="2" charset="-122"/>
                <a:sym typeface="方正小标宋_GBK" pitchFamily="65" charset="-122"/>
              </a:rPr>
              <a:t>刘斌律师简介：</a:t>
            </a:r>
            <a:endParaRPr lang="zh-CN" altLang="en-US" sz="2400" dirty="0">
              <a:ea typeface="宋体" panose="02010600030101010101" pitchFamily="2" charset="-122"/>
              <a:sym typeface="方正小标宋_GBK" pitchFamily="65" charset="-122"/>
            </a:endParaRPr>
          </a:p>
        </p:txBody>
      </p:sp>
      <p:sp>
        <p:nvSpPr>
          <p:cNvPr id="4103" name="Rectangle 8" descr="刘斌律师"/>
          <p:cNvSpPr/>
          <p:nvPr/>
        </p:nvSpPr>
        <p:spPr>
          <a:xfrm>
            <a:off x="1331913" y="1989138"/>
            <a:ext cx="2160587" cy="3024187"/>
          </a:xfrm>
          <a:prstGeom prst="rect">
            <a:avLst/>
          </a:prstGeom>
          <a:blipFill rotWithShape="1">
            <a:blip r:embed="rId2"/>
            <a:stretch>
              <a:fillRect/>
            </a:stretch>
          </a:blipFill>
          <a:ln w="9525" cap="flat" cmpd="sng">
            <a:solidFill>
              <a:schemeClr val="tx1"/>
            </a:solidFill>
            <a:prstDash val="solid"/>
            <a:miter/>
            <a:headEnd type="none" w="med" len="med"/>
            <a:tailEnd type="none" w="med" len="med"/>
          </a:ln>
        </p:spPr>
        <p:txBody>
          <a:bodyPr wrap="none" anchor="ctr"/>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0" lvl="0" indent="0" defTabSz="914400" eaLnBrk="1" hangingPunct="1">
              <a:lnSpc>
                <a:spcPct val="100000"/>
              </a:lnSpc>
              <a:spcBef>
                <a:spcPct val="0"/>
              </a:spcBef>
              <a:buClr>
                <a:srgbClr val="000000"/>
              </a:buClr>
              <a:buNone/>
            </a:pPr>
            <a:endParaRPr lang="zh-CN" altLang="en-US" sz="1800" b="0" dirty="0">
              <a:ea typeface="宋体" panose="02010600030101010101" pitchFamily="2" charset="-122"/>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标题 1"/>
          <p:cNvSpPr>
            <a:spLocks noGrp="1"/>
          </p:cNvSpPr>
          <p:nvPr>
            <p:ph type="title"/>
          </p:nvPr>
        </p:nvSpPr>
        <p:spPr>
          <a:xfrm>
            <a:off x="88265" y="39370"/>
            <a:ext cx="8101965" cy="574675"/>
          </a:xfrm>
        </p:spPr>
        <p:txBody>
          <a:bodyPr vert="horz" wrap="square" lIns="91440" tIns="45720" rIns="91440" bIns="45720" numCol="1" anchor="ctr" anchorCtr="0" compatLnSpc="1"/>
          <a:lstStyle/>
          <a:p>
            <a:pPr marL="0" marR="0" lvl="0" indent="0" algn="l" defTabSz="914400" rtl="0" eaLnBrk="0" fontAlgn="base" latinLnBrk="0" hangingPunct="0">
              <a:lnSpc>
                <a:spcPct val="100000"/>
              </a:lnSpc>
              <a:spcBef>
                <a:spcPct val="0"/>
              </a:spcBef>
              <a:spcAft>
                <a:spcPct val="0"/>
              </a:spcAft>
              <a:buClrTx/>
              <a:buSzPct val="100000"/>
              <a:buFontTx/>
              <a:buNone/>
              <a:defRPr/>
            </a:pPr>
            <a:br>
              <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Arial" panose="020B0604020202020204" pitchFamily="34" charset="0"/>
              </a:rPr>
            </a:br>
            <a:r>
              <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mn-ea"/>
              </a:rPr>
              <a:t>“雇佣活动”的理解与分析</a:t>
            </a:r>
            <a:endParaRPr kumimoji="0" lang="en-US" altLang="zh-CN" sz="2400" b="1" i="0" u="none" strike="noStrike" kern="1200" cap="none" spc="0" normalizeH="0" baseline="0" noProof="0" dirty="0">
              <a:ln>
                <a:noFill/>
              </a:ln>
              <a:solidFill>
                <a:schemeClr val="bg1"/>
              </a:solidFill>
              <a:effectLst>
                <a:outerShdw blurRad="38100" dist="38100" dir="2700000" algn="tl">
                  <a:srgbClr val="C0C0C0"/>
                </a:outerShdw>
              </a:effectLst>
              <a:uLnTx/>
              <a:uFillTx/>
              <a:latin typeface="+mj-lt"/>
              <a:ea typeface="+mj-ea"/>
              <a:cs typeface="+mj-cs"/>
              <a:sym typeface="Arial" panose="020B0604020202020204" pitchFamily="34" charset="0"/>
            </a:endParaRPr>
          </a:p>
        </p:txBody>
      </p:sp>
      <p:sp>
        <p:nvSpPr>
          <p:cNvPr id="5123" name="Rectangle 5"/>
          <p:cNvSpPr/>
          <p:nvPr/>
        </p:nvSpPr>
        <p:spPr>
          <a:xfrm>
            <a:off x="561658" y="1189673"/>
            <a:ext cx="8137525" cy="4707890"/>
          </a:xfrm>
          <a:prstGeom prst="rect">
            <a:avLst/>
          </a:prstGeom>
          <a:noFill/>
          <a:ln w="9525">
            <a:noFill/>
          </a:ln>
        </p:spPr>
        <p:txBody>
          <a:bodyPr>
            <a:spAutoFit/>
          </a:bodyPr>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0" lvl="0" indent="0" algn="l" defTabSz="914400" eaLnBrk="1" hangingPunct="1">
              <a:lnSpc>
                <a:spcPct val="150000"/>
              </a:lnSpc>
              <a:spcBef>
                <a:spcPct val="0"/>
              </a:spcBef>
              <a:buClr>
                <a:srgbClr val="000000"/>
              </a:buClr>
              <a:buNone/>
            </a:pPr>
            <a:r>
              <a:rPr lang="en-US" altLang="zh-CN" b="0" dirty="0">
                <a:latin typeface="华文新魏" panose="02010800040101010101" charset="-122"/>
                <a:ea typeface="华文新魏" panose="02010800040101010101" charset="-122"/>
              </a:rPr>
              <a:t>        </a:t>
            </a:r>
            <a:r>
              <a:rPr lang="zh-CN" altLang="en-US" b="0" dirty="0">
                <a:latin typeface="华文新魏" panose="02010800040101010101" charset="-122"/>
                <a:ea typeface="华文新魏" panose="02010800040101010101" charset="-122"/>
              </a:rPr>
              <a:t>雇员在从事雇佣活动中致人损害的，雇主应当承担赔偿责任；雇员因故意或者重大过失致人损害的，应当与雇主承当连带赔偿责任。雇主承担连带赔偿责任的，可以向雇员追偿。</a:t>
            </a:r>
            <a:endParaRPr lang="zh-CN" altLang="en-US" b="0" dirty="0">
              <a:latin typeface="华文新魏" panose="02010800040101010101" charset="-122"/>
              <a:ea typeface="华文新魏" panose="02010800040101010101" charset="-122"/>
            </a:endParaRPr>
          </a:p>
          <a:p>
            <a:pPr marL="0" lvl="0" indent="0" algn="l" defTabSz="914400" eaLnBrk="1" hangingPunct="1">
              <a:lnSpc>
                <a:spcPct val="150000"/>
              </a:lnSpc>
              <a:spcBef>
                <a:spcPct val="0"/>
              </a:spcBef>
              <a:buClr>
                <a:srgbClr val="000000"/>
              </a:buClr>
              <a:buNone/>
            </a:pPr>
            <a:r>
              <a:rPr lang="zh-CN" altLang="en-US" b="0" dirty="0">
                <a:latin typeface="华文新魏" panose="02010800040101010101" charset="-122"/>
                <a:ea typeface="华文新魏" panose="02010800040101010101" charset="-122"/>
              </a:rPr>
              <a:t>        </a:t>
            </a:r>
            <a:endParaRPr lang="zh-CN" altLang="en-US" b="0" dirty="0">
              <a:latin typeface="华文新魏" panose="02010800040101010101" charset="-122"/>
              <a:ea typeface="华文新魏" panose="02010800040101010101" charset="-122"/>
            </a:endParaRPr>
          </a:p>
          <a:p>
            <a:pPr marL="0" lvl="0" indent="0" algn="l" defTabSz="914400" eaLnBrk="1" hangingPunct="1">
              <a:lnSpc>
                <a:spcPct val="150000"/>
              </a:lnSpc>
              <a:spcBef>
                <a:spcPct val="0"/>
              </a:spcBef>
              <a:buClr>
                <a:srgbClr val="000000"/>
              </a:buClr>
              <a:buNone/>
            </a:pPr>
            <a:endParaRPr lang="zh-CN" altLang="en-US" b="0" dirty="0">
              <a:latin typeface="华文新魏" panose="02010800040101010101" charset="-122"/>
              <a:ea typeface="华文新魏" panose="02010800040101010101" charset="-122"/>
            </a:endParaRPr>
          </a:p>
          <a:p>
            <a:pPr marL="0" lvl="0" indent="0" algn="l" defTabSz="914400" eaLnBrk="1" hangingPunct="1">
              <a:lnSpc>
                <a:spcPct val="150000"/>
              </a:lnSpc>
              <a:spcBef>
                <a:spcPct val="0"/>
              </a:spcBef>
              <a:buClr>
                <a:srgbClr val="000000"/>
              </a:buClr>
              <a:buNone/>
            </a:pPr>
            <a:r>
              <a:rPr lang="zh-CN" altLang="en-US" b="0" dirty="0">
                <a:latin typeface="华文新魏" panose="02010800040101010101" charset="-122"/>
                <a:ea typeface="华文新魏" panose="02010800040101010101" charset="-122"/>
              </a:rPr>
              <a:t>        前款所称</a:t>
            </a:r>
            <a:r>
              <a:rPr lang="en-US" altLang="zh-CN" b="0" dirty="0">
                <a:latin typeface="华文新魏" panose="02010800040101010101" charset="-122"/>
                <a:ea typeface="华文新魏" panose="02010800040101010101" charset="-122"/>
              </a:rPr>
              <a:t>“</a:t>
            </a:r>
            <a:r>
              <a:rPr lang="zh-CN" altLang="en-US" b="0" dirty="0">
                <a:latin typeface="华文新魏" panose="02010800040101010101" charset="-122"/>
                <a:ea typeface="华文新魏" panose="02010800040101010101" charset="-122"/>
              </a:rPr>
              <a:t>从事雇佣活动</a:t>
            </a:r>
            <a:r>
              <a:rPr lang="en-US" altLang="zh-CN" b="0" dirty="0">
                <a:latin typeface="华文新魏" panose="02010800040101010101" charset="-122"/>
                <a:ea typeface="华文新魏" panose="02010800040101010101" charset="-122"/>
              </a:rPr>
              <a:t>”</a:t>
            </a:r>
            <a:r>
              <a:rPr lang="zh-CN" altLang="en-US" b="0" dirty="0">
                <a:latin typeface="华文新魏" panose="02010800040101010101" charset="-122"/>
                <a:ea typeface="华文新魏" panose="02010800040101010101" charset="-122"/>
              </a:rPr>
              <a:t>，是指从事雇主授权或者指示范围内的生产经营活动或者其他劳务活动。雇员的行为超出授权范围，但其表现形式是履行职务或者与履行职务有内在联系的，应当认定</a:t>
            </a:r>
            <a:r>
              <a:rPr lang="en-US" altLang="zh-CN" b="0" dirty="0">
                <a:latin typeface="华文新魏" panose="02010800040101010101" charset="-122"/>
                <a:ea typeface="华文新魏" panose="02010800040101010101" charset="-122"/>
              </a:rPr>
              <a:t>“</a:t>
            </a:r>
            <a:r>
              <a:rPr lang="zh-CN" altLang="en-US" b="0" dirty="0">
                <a:latin typeface="华文新魏" panose="02010800040101010101" charset="-122"/>
                <a:ea typeface="华文新魏" panose="02010800040101010101" charset="-122"/>
              </a:rPr>
              <a:t>从事雇佣活动</a:t>
            </a:r>
            <a:r>
              <a:rPr lang="en-US" altLang="zh-CN" b="0" dirty="0">
                <a:latin typeface="华文新魏" panose="02010800040101010101" charset="-122"/>
                <a:ea typeface="华文新魏" panose="02010800040101010101" charset="-122"/>
              </a:rPr>
              <a:t>”</a:t>
            </a:r>
            <a:r>
              <a:rPr lang="zh-CN" altLang="en-US" b="0" dirty="0">
                <a:latin typeface="华文新魏" panose="02010800040101010101" charset="-122"/>
                <a:ea typeface="华文新魏" panose="02010800040101010101" charset="-122"/>
              </a:rPr>
              <a:t>。</a:t>
            </a:r>
            <a:endParaRPr lang="zh-CN" altLang="en-US" b="0" dirty="0">
              <a:latin typeface="华文新魏" panose="02010800040101010101" charset="-122"/>
              <a:ea typeface="华文新魏" panose="02010800040101010101" charset="-122"/>
            </a:endParaRPr>
          </a:p>
          <a:p>
            <a:pPr marL="0" lvl="0" indent="0" algn="l" defTabSz="914400" eaLnBrk="1" hangingPunct="1">
              <a:lnSpc>
                <a:spcPct val="150000"/>
              </a:lnSpc>
              <a:spcBef>
                <a:spcPct val="0"/>
              </a:spcBef>
              <a:buClr>
                <a:srgbClr val="000000"/>
              </a:buClr>
              <a:buNone/>
            </a:pPr>
            <a:endParaRPr lang="zh-CN" altLang="en-US" b="0" dirty="0">
              <a:latin typeface="华文新魏" panose="02010800040101010101" charset="-122"/>
              <a:ea typeface="华文新魏" panose="02010800040101010101" charset="-122"/>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7" name="内容占位符 7"/>
          <p:cNvSpPr>
            <a:spLocks noGrp="1"/>
          </p:cNvSpPr>
          <p:nvPr>
            <p:ph idx="1"/>
          </p:nvPr>
        </p:nvSpPr>
        <p:spPr>
          <a:xfrm>
            <a:off x="362585" y="1748155"/>
            <a:ext cx="8207375" cy="3692525"/>
          </a:xfrm>
        </p:spPr>
        <p:txBody>
          <a:bodyPr vert="horz" wrap="square" lIns="91440" tIns="45720" rIns="91440" bIns="45720" anchor="t"/>
          <a:p>
            <a:pPr algn="l" eaLnBrk="1" latinLnBrk="0" hangingPunct="1">
              <a:lnSpc>
                <a:spcPct val="150000"/>
              </a:lnSpc>
              <a:spcBef>
                <a:spcPct val="0"/>
              </a:spcBef>
              <a:buNone/>
            </a:pPr>
            <a:r>
              <a:rPr lang="en-US" altLang="zh-CN" sz="2000" b="0" dirty="0">
                <a:latin typeface="华文新魏" panose="02010800040101010101" charset="-122"/>
                <a:ea typeface="华文新魏" panose="02010800040101010101" charset="-122"/>
              </a:rPr>
              <a:t>            </a:t>
            </a:r>
            <a:r>
              <a:rPr lang="en-US" altLang="zh-CN" sz="2800" b="0" dirty="0">
                <a:latin typeface="华文新魏" panose="02010800040101010101" charset="-122"/>
                <a:ea typeface="华文新魏" panose="02010800040101010101" charset="-122"/>
              </a:rPr>
              <a:t> </a:t>
            </a:r>
            <a:r>
              <a:rPr lang="zh-CN" altLang="en-US" sz="2800" b="0" dirty="0">
                <a:latin typeface="华文新魏" panose="02010800040101010101" charset="-122"/>
                <a:ea typeface="华文新魏" panose="02010800040101010101" charset="-122"/>
              </a:rPr>
              <a:t>甲在</a:t>
            </a:r>
            <a:r>
              <a:rPr lang="en-US" altLang="zh-CN" sz="2800" b="0" dirty="0">
                <a:latin typeface="华文新魏" panose="02010800040101010101" charset="-122"/>
                <a:ea typeface="华文新魏" panose="02010800040101010101" charset="-122"/>
              </a:rPr>
              <a:t>A</a:t>
            </a:r>
            <a:r>
              <a:rPr lang="zh-CN" altLang="en-US" sz="2800" b="0" dirty="0">
                <a:latin typeface="华文新魏" panose="02010800040101010101" charset="-122"/>
                <a:ea typeface="华文新魏" panose="02010800040101010101" charset="-122"/>
              </a:rPr>
              <a:t>地派乙去</a:t>
            </a:r>
            <a:r>
              <a:rPr lang="en-US" altLang="zh-CN" sz="2800" b="0" dirty="0">
                <a:latin typeface="华文新魏" panose="02010800040101010101" charset="-122"/>
                <a:ea typeface="华文新魏" panose="02010800040101010101" charset="-122"/>
              </a:rPr>
              <a:t>B</a:t>
            </a:r>
            <a:r>
              <a:rPr lang="zh-CN" altLang="en-US" sz="2800" b="0" dirty="0">
                <a:latin typeface="华文新魏" panose="02010800040101010101" charset="-122"/>
                <a:ea typeface="华文新魏" panose="02010800040101010101" charset="-122"/>
              </a:rPr>
              <a:t>地购买某材料，</a:t>
            </a:r>
            <a:r>
              <a:rPr lang="en-US" altLang="zh-CN" sz="2800" b="0" dirty="0">
                <a:latin typeface="华文新魏" panose="02010800040101010101" charset="-122"/>
                <a:ea typeface="华文新魏" panose="02010800040101010101" charset="-122"/>
              </a:rPr>
              <a:t>B</a:t>
            </a:r>
            <a:r>
              <a:rPr lang="zh-CN" altLang="en-US" sz="2800" b="0" dirty="0">
                <a:latin typeface="华文新魏" panose="02010800040101010101" charset="-122"/>
                <a:ea typeface="华文新魏" panose="02010800040101010101" charset="-122"/>
              </a:rPr>
              <a:t>地无货，第二天上午到货。乙认为可去</a:t>
            </a:r>
            <a:r>
              <a:rPr lang="en-US" altLang="zh-CN" sz="2800" b="0" dirty="0">
                <a:latin typeface="华文新魏" panose="02010800040101010101" charset="-122"/>
                <a:ea typeface="华文新魏" panose="02010800040101010101" charset="-122"/>
              </a:rPr>
              <a:t>C</a:t>
            </a:r>
            <a:r>
              <a:rPr lang="zh-CN" altLang="en-US" sz="2800" b="0" dirty="0">
                <a:latin typeface="华文新魏" panose="02010800040101010101" charset="-122"/>
                <a:ea typeface="华文新魏" panose="02010800040101010101" charset="-122"/>
              </a:rPr>
              <a:t>地购买，并自行驾车前往</a:t>
            </a:r>
            <a:r>
              <a:rPr lang="en-US" altLang="zh-CN" sz="2800" b="0" dirty="0">
                <a:latin typeface="华文新魏" panose="02010800040101010101" charset="-122"/>
                <a:ea typeface="华文新魏" panose="02010800040101010101" charset="-122"/>
              </a:rPr>
              <a:t>C</a:t>
            </a:r>
            <a:r>
              <a:rPr lang="zh-CN" altLang="en-US" sz="2800" b="0" dirty="0">
                <a:latin typeface="华文新魏" panose="02010800040101010101" charset="-122"/>
                <a:ea typeface="华文新魏" panose="02010800040101010101" charset="-122"/>
              </a:rPr>
              <a:t>地。路过销售点时已关门，便驾车去朋友家借宿，发生致人死亡的交通事故，受害者系酒后驾驶二轮摩托。</a:t>
            </a:r>
            <a:endParaRPr lang="zh-CN" altLang="en-US" sz="2800" b="0" dirty="0">
              <a:latin typeface="华文新魏" panose="02010800040101010101" charset="-122"/>
              <a:ea typeface="华文新魏" panose="02010800040101010101" charset="-122"/>
            </a:endParaRPr>
          </a:p>
        </p:txBody>
      </p:sp>
      <p:sp>
        <p:nvSpPr>
          <p:cNvPr id="5122" name="标题 1"/>
          <p:cNvSpPr>
            <a:spLocks noGrp="1"/>
          </p:cNvSpPr>
          <p:nvPr/>
        </p:nvSpPr>
        <p:spPr>
          <a:xfrm>
            <a:off x="-16510" y="-27940"/>
            <a:ext cx="8207375" cy="574675"/>
          </a:xfrm>
          <a:prstGeom prst="rect">
            <a:avLst/>
          </a:prstGeom>
          <a:noFill/>
          <a:ln w="9525">
            <a:noFill/>
          </a:ln>
        </p:spPr>
        <p:txBody>
          <a:bodyPr vert="horz" wrap="square" lIns="91440" tIns="45720" rIns="91440" bIns="45720" numCol="1" anchor="ctr" anchorCtr="0" compatLnSpc="1"/>
          <a:lstStyle>
            <a:lvl1pPr algn="l" rtl="0" eaLnBrk="0" fontAlgn="base" hangingPunct="0">
              <a:spcBef>
                <a:spcPct val="0"/>
              </a:spcBef>
              <a:spcAft>
                <a:spcPct val="0"/>
              </a:spcAft>
              <a:buSzPct val="100000"/>
              <a:defRPr sz="2600" b="1" kern="1200">
                <a:solidFill>
                  <a:schemeClr val="bg1"/>
                </a:solidFill>
                <a:latin typeface="+mj-lt"/>
                <a:ea typeface="+mj-ea"/>
                <a:cs typeface="+mj-cs"/>
                <a:sym typeface="Arial" panose="020B0604020202020204" pitchFamily="34" charset="0"/>
              </a:defRPr>
            </a:lvl1pPr>
            <a:lvl2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2pPr>
            <a:lvl3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3pPr>
            <a:lvl4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4pPr>
            <a:lvl5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5pPr>
            <a:lvl6pPr marL="4572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6pPr>
            <a:lvl7pPr marL="9144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7pPr>
            <a:lvl8pPr marL="13716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8pPr>
            <a:lvl9pPr marL="18288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Pct val="100000"/>
              <a:buFontTx/>
              <a:buNone/>
              <a:defRPr/>
            </a:pPr>
            <a:endPar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ct val="100000"/>
              <a:buFontTx/>
              <a:buNone/>
              <a:defRPr/>
            </a:pPr>
            <a:r>
              <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mn-ea"/>
              </a:rPr>
              <a:t>“雇佣活动”的理解与分析</a:t>
            </a:r>
            <a:endParaRPr kumimoji="0" lang="en-US" altLang="zh-CN" sz="2400" b="1" i="0" u="none" strike="noStrike" kern="1200" cap="none" spc="0" normalizeH="0" baseline="0" noProof="0" dirty="0">
              <a:ln>
                <a:noFill/>
              </a:ln>
              <a:solidFill>
                <a:schemeClr val="bg1"/>
              </a:solidFill>
              <a:effectLst>
                <a:outerShdw blurRad="38100" dist="38100" dir="2700000" algn="tl">
                  <a:srgbClr val="C0C0C0"/>
                </a:outerShdw>
              </a:effectLst>
              <a:uLnTx/>
              <a:uFillTx/>
              <a:latin typeface="+mj-lt"/>
              <a:ea typeface="+mj-ea"/>
              <a:cs typeface="+mj-cs"/>
              <a:sym typeface="Arial" panose="020B0604020202020204" pitchFamily="34" charset="0"/>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7" name="内容占位符 7"/>
          <p:cNvSpPr>
            <a:spLocks noGrp="1"/>
          </p:cNvSpPr>
          <p:nvPr>
            <p:ph idx="1"/>
          </p:nvPr>
        </p:nvSpPr>
        <p:spPr>
          <a:xfrm>
            <a:off x="387985" y="2331085"/>
            <a:ext cx="8207375" cy="3067050"/>
          </a:xfrm>
        </p:spPr>
        <p:txBody>
          <a:bodyPr vert="horz" wrap="square" lIns="91440" tIns="45720" rIns="91440" bIns="45720" anchor="t"/>
          <a:p>
            <a:pPr algn="l" eaLnBrk="1" latinLnBrk="0" hangingPunct="1">
              <a:lnSpc>
                <a:spcPct val="150000"/>
              </a:lnSpc>
              <a:spcBef>
                <a:spcPct val="0"/>
              </a:spcBef>
              <a:buNone/>
            </a:pPr>
            <a:r>
              <a:rPr lang="en-US" altLang="zh-CN" b="0" dirty="0">
                <a:latin typeface="华文新魏" panose="02010800040101010101" charset="-122"/>
                <a:ea typeface="华文新魏" panose="02010800040101010101" charset="-122"/>
              </a:rPr>
              <a:t>    </a:t>
            </a:r>
            <a:r>
              <a:rPr lang="en-US" altLang="zh-CN" sz="2800" b="0" dirty="0">
                <a:latin typeface="华文新魏" panose="02010800040101010101" charset="-122"/>
                <a:ea typeface="华文新魏" panose="02010800040101010101" charset="-122"/>
              </a:rPr>
              <a:t>          </a:t>
            </a:r>
            <a:r>
              <a:rPr lang="zh-CN" altLang="en-US" sz="2800" b="0" dirty="0">
                <a:latin typeface="华文新魏" panose="02010800040101010101" charset="-122"/>
                <a:ea typeface="华文新魏" panose="02010800040101010101" charset="-122"/>
              </a:rPr>
              <a:t>所谓雇佣活动，是指雇员接受雇主指令而进行的行为活动。而该雇佣活动原则上能为雇主带来利益上的收益。</a:t>
            </a:r>
            <a:endParaRPr lang="zh-CN" altLang="en-US" sz="2800" b="0" dirty="0">
              <a:latin typeface="华文新魏" panose="02010800040101010101" charset="-122"/>
              <a:ea typeface="华文新魏" panose="02010800040101010101" charset="-122"/>
            </a:endParaRPr>
          </a:p>
        </p:txBody>
      </p:sp>
      <p:sp>
        <p:nvSpPr>
          <p:cNvPr id="5122" name="标题 1"/>
          <p:cNvSpPr>
            <a:spLocks noGrp="1"/>
          </p:cNvSpPr>
          <p:nvPr/>
        </p:nvSpPr>
        <p:spPr>
          <a:xfrm>
            <a:off x="16510" y="166370"/>
            <a:ext cx="8207375" cy="574675"/>
          </a:xfrm>
          <a:prstGeom prst="rect">
            <a:avLst/>
          </a:prstGeom>
          <a:noFill/>
          <a:ln w="9525">
            <a:noFill/>
          </a:ln>
        </p:spPr>
        <p:txBody>
          <a:bodyPr vert="horz" wrap="square" lIns="91440" tIns="45720" rIns="91440" bIns="45720" numCol="1" anchor="ctr" anchorCtr="0" compatLnSpc="1"/>
          <a:lstStyle>
            <a:lvl1pPr algn="l" rtl="0" eaLnBrk="0" fontAlgn="base" hangingPunct="0">
              <a:spcBef>
                <a:spcPct val="0"/>
              </a:spcBef>
              <a:spcAft>
                <a:spcPct val="0"/>
              </a:spcAft>
              <a:buSzPct val="100000"/>
              <a:defRPr sz="2600" b="1" kern="1200">
                <a:solidFill>
                  <a:schemeClr val="bg1"/>
                </a:solidFill>
                <a:latin typeface="+mj-lt"/>
                <a:ea typeface="+mj-ea"/>
                <a:cs typeface="+mj-cs"/>
                <a:sym typeface="Arial" panose="020B0604020202020204" pitchFamily="34" charset="0"/>
              </a:defRPr>
            </a:lvl1pPr>
            <a:lvl2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2pPr>
            <a:lvl3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3pPr>
            <a:lvl4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4pPr>
            <a:lvl5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5pPr>
            <a:lvl6pPr marL="4572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6pPr>
            <a:lvl7pPr marL="9144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7pPr>
            <a:lvl8pPr marL="13716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8pPr>
            <a:lvl9pPr marL="18288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Pct val="100000"/>
              <a:buFontTx/>
              <a:buNone/>
              <a:defRPr/>
            </a:pPr>
            <a:endPar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ct val="100000"/>
              <a:buFontTx/>
              <a:buNone/>
              <a:defRPr/>
            </a:pPr>
            <a:r>
              <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mn-ea"/>
              </a:rPr>
              <a:t>“雇佣活动”的理解与分析</a:t>
            </a:r>
            <a:br>
              <a:rPr kumimoji="0" lang="zh-CN" altLang="en-US" sz="2400" b="1" i="0" u="none" strike="noStrike" kern="1200" cap="none" spc="0" normalizeH="0" baseline="0" noProof="0" dirty="0">
                <a:ln>
                  <a:noFill/>
                </a:ln>
                <a:solidFill>
                  <a:schemeClr val="bg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sym typeface="Arial" panose="020B0604020202020204" pitchFamily="34" charset="0"/>
              </a:rPr>
            </a:br>
            <a:endParaRPr kumimoji="0" lang="en-US" altLang="zh-CN" sz="2400" b="1" i="0" u="none" strike="noStrike" kern="1200" cap="none" spc="0" normalizeH="0" baseline="0" noProof="0" dirty="0">
              <a:ln>
                <a:noFill/>
              </a:ln>
              <a:solidFill>
                <a:schemeClr val="bg1"/>
              </a:solidFill>
              <a:effectLst>
                <a:outerShdw blurRad="38100" dist="38100" dir="2700000" algn="tl">
                  <a:srgbClr val="C0C0C0"/>
                </a:outerShdw>
              </a:effectLst>
              <a:uLnTx/>
              <a:uFillTx/>
              <a:latin typeface="+mj-lt"/>
              <a:ea typeface="+mj-ea"/>
              <a:cs typeface="+mj-cs"/>
              <a:sym typeface="Arial" panose="020B0604020202020204" pitchFamily="34" charset="0"/>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7" name="内容占位符 7"/>
          <p:cNvSpPr>
            <a:spLocks noGrp="1"/>
          </p:cNvSpPr>
          <p:nvPr>
            <p:ph idx="1"/>
          </p:nvPr>
        </p:nvSpPr>
        <p:spPr>
          <a:xfrm>
            <a:off x="468313" y="2127568"/>
            <a:ext cx="8207375" cy="4303712"/>
          </a:xfrm>
        </p:spPr>
        <p:txBody>
          <a:bodyPr vert="horz" wrap="square" lIns="91440" tIns="45720" rIns="91440" bIns="45720" anchor="t"/>
          <a:p>
            <a:pPr algn="l" eaLnBrk="1" latinLnBrk="0" hangingPunct="1">
              <a:lnSpc>
                <a:spcPct val="150000"/>
              </a:lnSpc>
              <a:spcBef>
                <a:spcPct val="0"/>
              </a:spcBef>
              <a:buNone/>
            </a:pPr>
            <a:r>
              <a:rPr lang="en-US" altLang="zh-CN" sz="3600" b="0" dirty="0">
                <a:latin typeface="Arial" panose="020B0604020202020204" pitchFamily="34" charset="0"/>
                <a:ea typeface="华文新魏" panose="02010800040101010101" charset="-122"/>
              </a:rPr>
              <a:t>          </a:t>
            </a:r>
            <a:r>
              <a:rPr lang="zh-CN" altLang="en-US" sz="3600" b="0" dirty="0">
                <a:latin typeface="Arial" panose="020B0604020202020204" pitchFamily="34" charset="0"/>
                <a:ea typeface="华文新魏" panose="02010800040101010101" charset="-122"/>
              </a:rPr>
              <a:t>雇佣活动超出雇主指令的时空范围时如何认定呢？</a:t>
            </a:r>
            <a:endParaRPr lang="zh-CN" altLang="en-US" sz="1800" b="0" dirty="0">
              <a:latin typeface="Arial" panose="020B0604020202020204" pitchFamily="34" charset="0"/>
              <a:ea typeface="华文新魏" panose="02010800040101010101" charset="-122"/>
            </a:endParaRPr>
          </a:p>
          <a:p>
            <a:pPr algn="l" eaLnBrk="1" latinLnBrk="0" hangingPunct="1">
              <a:lnSpc>
                <a:spcPct val="150000"/>
              </a:lnSpc>
              <a:spcBef>
                <a:spcPct val="0"/>
              </a:spcBef>
              <a:buNone/>
            </a:pPr>
            <a:endParaRPr lang="zh-CN" altLang="en-US" sz="1800" b="0" dirty="0">
              <a:latin typeface="Arial" panose="020B0604020202020204" pitchFamily="34" charset="0"/>
              <a:ea typeface="华文新魏" panose="02010800040101010101" charset="-122"/>
            </a:endParaRPr>
          </a:p>
        </p:txBody>
      </p:sp>
      <p:sp>
        <p:nvSpPr>
          <p:cNvPr id="5122" name="标题 1"/>
          <p:cNvSpPr>
            <a:spLocks noGrp="1"/>
          </p:cNvSpPr>
          <p:nvPr/>
        </p:nvSpPr>
        <p:spPr>
          <a:xfrm>
            <a:off x="-26035" y="13970"/>
            <a:ext cx="8207375" cy="574675"/>
          </a:xfrm>
          <a:prstGeom prst="rect">
            <a:avLst/>
          </a:prstGeom>
          <a:noFill/>
          <a:ln w="9525">
            <a:noFill/>
          </a:ln>
        </p:spPr>
        <p:txBody>
          <a:bodyPr vert="horz" wrap="square" lIns="91440" tIns="45720" rIns="91440" bIns="45720" numCol="1" anchor="ctr" anchorCtr="0" compatLnSpc="1"/>
          <a:lstStyle>
            <a:lvl1pPr algn="l" rtl="0" eaLnBrk="0" fontAlgn="base" hangingPunct="0">
              <a:spcBef>
                <a:spcPct val="0"/>
              </a:spcBef>
              <a:spcAft>
                <a:spcPct val="0"/>
              </a:spcAft>
              <a:buSzPct val="100000"/>
              <a:defRPr sz="2600" b="1" kern="1200">
                <a:solidFill>
                  <a:schemeClr val="bg1"/>
                </a:solidFill>
                <a:latin typeface="+mj-lt"/>
                <a:ea typeface="+mj-ea"/>
                <a:cs typeface="+mj-cs"/>
                <a:sym typeface="Arial" panose="020B0604020202020204" pitchFamily="34" charset="0"/>
              </a:defRPr>
            </a:lvl1pPr>
            <a:lvl2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2pPr>
            <a:lvl3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3pPr>
            <a:lvl4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4pPr>
            <a:lvl5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5pPr>
            <a:lvl6pPr marL="4572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6pPr>
            <a:lvl7pPr marL="9144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7pPr>
            <a:lvl8pPr marL="13716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8pPr>
            <a:lvl9pPr marL="18288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Pct val="100000"/>
              <a:buFontTx/>
              <a:buNone/>
              <a:defRPr/>
            </a:pPr>
            <a:endPar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ct val="100000"/>
              <a:buFontTx/>
              <a:buNone/>
              <a:defRPr/>
            </a:pPr>
            <a:r>
              <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mn-ea"/>
              </a:rPr>
              <a:t>“雇佣活动”的理解与分析</a:t>
            </a:r>
            <a:endParaRPr kumimoji="0" lang="en-US" altLang="zh-CN" sz="2400" b="1" i="0" u="none" strike="noStrike" kern="1200" cap="none" spc="0" normalizeH="0" baseline="0" noProof="0" dirty="0">
              <a:ln>
                <a:noFill/>
              </a:ln>
              <a:solidFill>
                <a:schemeClr val="bg1"/>
              </a:solidFill>
              <a:effectLst>
                <a:outerShdw blurRad="38100" dist="38100" dir="2700000" algn="tl">
                  <a:srgbClr val="C0C0C0"/>
                </a:outerShdw>
              </a:effectLst>
              <a:uLnTx/>
              <a:uFillTx/>
              <a:latin typeface="+mj-lt"/>
              <a:ea typeface="+mj-ea"/>
              <a:cs typeface="+mj-cs"/>
              <a:sym typeface="Arial" panose="020B0604020202020204" pitchFamily="34" charset="0"/>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7" name="内容占位符 7"/>
          <p:cNvSpPr>
            <a:spLocks noGrp="1"/>
          </p:cNvSpPr>
          <p:nvPr>
            <p:ph idx="1"/>
          </p:nvPr>
        </p:nvSpPr>
        <p:spPr>
          <a:xfrm>
            <a:off x="370523" y="1382078"/>
            <a:ext cx="8207375" cy="4303712"/>
          </a:xfrm>
        </p:spPr>
        <p:txBody>
          <a:bodyPr vert="horz" wrap="square" lIns="91440" tIns="45720" rIns="91440" bIns="45720" anchor="t"/>
          <a:p>
            <a:pPr algn="l" eaLnBrk="1" latinLnBrk="0" hangingPunct="1">
              <a:lnSpc>
                <a:spcPts val="5080"/>
              </a:lnSpc>
              <a:spcBef>
                <a:spcPct val="0"/>
              </a:spcBef>
              <a:buNone/>
            </a:pPr>
            <a:r>
              <a:rPr lang="zh-CN" altLang="en-US" b="0" dirty="0">
                <a:latin typeface="Arial" panose="020B0604020202020204" pitchFamily="34" charset="0"/>
                <a:ea typeface="华文新魏" panose="02010800040101010101" charset="-122"/>
                <a:sym typeface="+mn-ea"/>
              </a:rPr>
              <a:t>第九条第二款已明确，根据该条款，应重点把握一下几个标准：</a:t>
            </a:r>
            <a:endParaRPr lang="zh-CN" altLang="en-US" b="0" dirty="0">
              <a:latin typeface="Arial" panose="020B0604020202020204" pitchFamily="34" charset="0"/>
              <a:ea typeface="华文新魏" panose="02010800040101010101" charset="-122"/>
              <a:sym typeface="+mn-ea"/>
            </a:endParaRPr>
          </a:p>
          <a:p>
            <a:pPr algn="l" eaLnBrk="1" latinLnBrk="0" hangingPunct="1">
              <a:lnSpc>
                <a:spcPts val="5080"/>
              </a:lnSpc>
              <a:spcBef>
                <a:spcPct val="0"/>
              </a:spcBef>
              <a:buNone/>
            </a:pPr>
            <a:r>
              <a:rPr lang="en-US" altLang="zh-CN" sz="1800" b="0" dirty="0">
                <a:latin typeface="Arial" panose="020B0604020202020204" pitchFamily="34" charset="0"/>
                <a:ea typeface="华文新魏" panose="02010800040101010101" charset="-122"/>
                <a:sym typeface="+mn-ea"/>
              </a:rPr>
              <a:t>1.</a:t>
            </a:r>
            <a:r>
              <a:rPr lang="zh-CN" altLang="en-US" sz="1800" b="0" dirty="0">
                <a:latin typeface="Arial" panose="020B0604020202020204" pitchFamily="34" charset="0"/>
                <a:ea typeface="华文新魏" panose="02010800040101010101" charset="-122"/>
                <a:sym typeface="+mn-ea"/>
              </a:rPr>
              <a:t>职权标准                是否有授权和指令。</a:t>
            </a:r>
            <a:endParaRPr lang="zh-CN" altLang="en-US" sz="1800" b="0" dirty="0">
              <a:latin typeface="Arial" panose="020B0604020202020204" pitchFamily="34" charset="0"/>
              <a:ea typeface="华文新魏" panose="02010800040101010101" charset="-122"/>
              <a:sym typeface="+mn-ea"/>
            </a:endParaRPr>
          </a:p>
          <a:p>
            <a:pPr algn="l" eaLnBrk="1" latinLnBrk="0" hangingPunct="1">
              <a:lnSpc>
                <a:spcPts val="5080"/>
              </a:lnSpc>
              <a:spcBef>
                <a:spcPct val="0"/>
              </a:spcBef>
              <a:buNone/>
            </a:pPr>
            <a:r>
              <a:rPr lang="en-US" altLang="zh-CN" sz="1800" b="0" dirty="0">
                <a:latin typeface="Arial" panose="020B0604020202020204" pitchFamily="34" charset="0"/>
                <a:ea typeface="华文新魏" panose="02010800040101010101" charset="-122"/>
                <a:sym typeface="+mn-ea"/>
              </a:rPr>
              <a:t>2.</a:t>
            </a:r>
            <a:r>
              <a:rPr lang="zh-CN" altLang="en-US" sz="1800" b="0" dirty="0">
                <a:latin typeface="Arial" panose="020B0604020202020204" pitchFamily="34" charset="0"/>
                <a:ea typeface="华文新魏" panose="02010800040101010101" charset="-122"/>
                <a:sym typeface="+mn-ea"/>
              </a:rPr>
              <a:t>时空标准                该行为是否发生在工作时间、工作场所。</a:t>
            </a:r>
            <a:endParaRPr lang="zh-CN" altLang="en-US" sz="1800" b="0" dirty="0">
              <a:latin typeface="Arial" panose="020B0604020202020204" pitchFamily="34" charset="0"/>
              <a:ea typeface="华文新魏" panose="02010800040101010101" charset="-122"/>
              <a:sym typeface="+mn-ea"/>
            </a:endParaRPr>
          </a:p>
          <a:p>
            <a:pPr algn="l" eaLnBrk="1" latinLnBrk="0" hangingPunct="1">
              <a:lnSpc>
                <a:spcPts val="5080"/>
              </a:lnSpc>
              <a:spcBef>
                <a:spcPct val="0"/>
              </a:spcBef>
              <a:buNone/>
            </a:pPr>
            <a:r>
              <a:rPr lang="en-US" altLang="zh-CN" sz="1800" b="0" dirty="0">
                <a:latin typeface="Arial" panose="020B0604020202020204" pitchFamily="34" charset="0"/>
                <a:ea typeface="华文新魏" panose="02010800040101010101" charset="-122"/>
                <a:sym typeface="+mn-ea"/>
              </a:rPr>
              <a:t>3.</a:t>
            </a:r>
            <a:r>
              <a:rPr lang="zh-CN" altLang="en-US" sz="1800" b="0" dirty="0">
                <a:latin typeface="Arial" panose="020B0604020202020204" pitchFamily="34" charset="0"/>
                <a:ea typeface="华文新魏" panose="02010800040101010101" charset="-122"/>
                <a:sym typeface="+mn-ea"/>
              </a:rPr>
              <a:t>名义标准                该行为是否以经营者的名义或身份实行。</a:t>
            </a:r>
            <a:endParaRPr lang="zh-CN" altLang="en-US" sz="1800" b="0" dirty="0">
              <a:latin typeface="Arial" panose="020B0604020202020204" pitchFamily="34" charset="0"/>
              <a:ea typeface="华文新魏" panose="02010800040101010101" charset="-122"/>
              <a:sym typeface="+mn-ea"/>
            </a:endParaRPr>
          </a:p>
          <a:p>
            <a:pPr algn="l" eaLnBrk="1" latinLnBrk="0" hangingPunct="1">
              <a:lnSpc>
                <a:spcPts val="5080"/>
              </a:lnSpc>
              <a:spcBef>
                <a:spcPct val="0"/>
              </a:spcBef>
              <a:buNone/>
            </a:pPr>
            <a:r>
              <a:rPr lang="en-US" altLang="zh-CN" sz="1800" b="0" dirty="0">
                <a:latin typeface="Arial" panose="020B0604020202020204" pitchFamily="34" charset="0"/>
                <a:ea typeface="华文新魏" panose="02010800040101010101" charset="-122"/>
                <a:sym typeface="+mn-ea"/>
              </a:rPr>
              <a:t>4.</a:t>
            </a:r>
            <a:r>
              <a:rPr lang="zh-CN" altLang="en-US" sz="1800" b="0" dirty="0">
                <a:latin typeface="Arial" panose="020B0604020202020204" pitchFamily="34" charset="0"/>
                <a:ea typeface="华文新魏" panose="02010800040101010101" charset="-122"/>
                <a:sym typeface="+mn-ea"/>
              </a:rPr>
              <a:t>目的标准                该行为是否有内在联系，如行为的内容是否是工作需要，</a:t>
            </a:r>
            <a:endParaRPr lang="zh-CN" altLang="en-US" sz="1800" b="0" dirty="0">
              <a:latin typeface="Arial" panose="020B0604020202020204" pitchFamily="34" charset="0"/>
              <a:ea typeface="华文新魏" panose="02010800040101010101" charset="-122"/>
              <a:sym typeface="+mn-ea"/>
            </a:endParaRPr>
          </a:p>
          <a:p>
            <a:pPr algn="l" eaLnBrk="1" latinLnBrk="0" hangingPunct="1">
              <a:lnSpc>
                <a:spcPts val="5080"/>
              </a:lnSpc>
              <a:spcBef>
                <a:spcPct val="0"/>
              </a:spcBef>
              <a:buNone/>
            </a:pPr>
            <a:r>
              <a:rPr lang="zh-CN" altLang="en-US" sz="1800" b="0" dirty="0">
                <a:latin typeface="Arial" panose="020B0604020202020204" pitchFamily="34" charset="0"/>
                <a:ea typeface="华文新魏" panose="02010800040101010101" charset="-122"/>
                <a:sym typeface="+mn-ea"/>
              </a:rPr>
              <a:t>                                  是否符合雇主的意愿和目的，是否具有为雇主谋利的意思。</a:t>
            </a:r>
            <a:endParaRPr lang="zh-CN" altLang="en-US" sz="1800" b="0" dirty="0">
              <a:latin typeface="Arial" panose="020B0604020202020204" pitchFamily="34" charset="0"/>
              <a:ea typeface="华文新魏" panose="02010800040101010101" charset="-122"/>
            </a:endParaRPr>
          </a:p>
          <a:p>
            <a:pPr algn="l" eaLnBrk="1" latinLnBrk="0" hangingPunct="1">
              <a:lnSpc>
                <a:spcPct val="100000"/>
              </a:lnSpc>
              <a:spcBef>
                <a:spcPct val="0"/>
              </a:spcBef>
              <a:buNone/>
            </a:pPr>
            <a:endParaRPr lang="zh-CN" altLang="en-US" sz="1800" b="0" dirty="0">
              <a:latin typeface="Arial" panose="020B0604020202020204" pitchFamily="34" charset="0"/>
              <a:ea typeface="华文新魏" panose="02010800040101010101" charset="-122"/>
            </a:endParaRPr>
          </a:p>
        </p:txBody>
      </p:sp>
      <p:sp>
        <p:nvSpPr>
          <p:cNvPr id="5122" name="标题 1"/>
          <p:cNvSpPr>
            <a:spLocks noGrp="1"/>
          </p:cNvSpPr>
          <p:nvPr/>
        </p:nvSpPr>
        <p:spPr>
          <a:xfrm>
            <a:off x="0" y="166370"/>
            <a:ext cx="8207375" cy="574675"/>
          </a:xfrm>
          <a:prstGeom prst="rect">
            <a:avLst/>
          </a:prstGeom>
          <a:noFill/>
          <a:ln w="9525">
            <a:noFill/>
          </a:ln>
        </p:spPr>
        <p:txBody>
          <a:bodyPr vert="horz" wrap="square" lIns="91440" tIns="45720" rIns="91440" bIns="45720" numCol="1" anchor="ctr" anchorCtr="0" compatLnSpc="1"/>
          <a:lstStyle>
            <a:lvl1pPr algn="l" rtl="0" eaLnBrk="0" fontAlgn="base" hangingPunct="0">
              <a:spcBef>
                <a:spcPct val="0"/>
              </a:spcBef>
              <a:spcAft>
                <a:spcPct val="0"/>
              </a:spcAft>
              <a:buSzPct val="100000"/>
              <a:defRPr sz="2600" b="1" kern="1200">
                <a:solidFill>
                  <a:schemeClr val="bg1"/>
                </a:solidFill>
                <a:latin typeface="+mj-lt"/>
                <a:ea typeface="+mj-ea"/>
                <a:cs typeface="+mj-cs"/>
                <a:sym typeface="Arial" panose="020B0604020202020204" pitchFamily="34" charset="0"/>
              </a:defRPr>
            </a:lvl1pPr>
            <a:lvl2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2pPr>
            <a:lvl3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3pPr>
            <a:lvl4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4pPr>
            <a:lvl5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5pPr>
            <a:lvl6pPr marL="4572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6pPr>
            <a:lvl7pPr marL="9144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7pPr>
            <a:lvl8pPr marL="13716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8pPr>
            <a:lvl9pPr marL="18288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Pct val="100000"/>
              <a:buFontTx/>
              <a:buNone/>
              <a:defRPr/>
            </a:pPr>
            <a:endPar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ct val="100000"/>
              <a:buFontTx/>
              <a:buNone/>
              <a:defRPr/>
            </a:pPr>
            <a:r>
              <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mn-ea"/>
              </a:rPr>
              <a:t>“雇佣活动”的理解与分析</a:t>
            </a:r>
            <a:br>
              <a:rPr kumimoji="0" lang="zh-CN" altLang="en-US" sz="2400" b="1" i="0" u="none" strike="noStrike" kern="1200" cap="none" spc="0" normalizeH="0" baseline="0" noProof="0" dirty="0">
                <a:ln>
                  <a:noFill/>
                </a:ln>
                <a:solidFill>
                  <a:schemeClr val="bg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sym typeface="Arial" panose="020B0604020202020204" pitchFamily="34" charset="0"/>
              </a:rPr>
            </a:br>
            <a:endParaRPr kumimoji="0" lang="en-US" altLang="zh-CN" sz="2400" b="1" i="0" u="none" strike="noStrike" kern="1200" cap="none" spc="0" normalizeH="0" baseline="0" noProof="0" dirty="0">
              <a:ln>
                <a:noFill/>
              </a:ln>
              <a:solidFill>
                <a:schemeClr val="bg1"/>
              </a:solidFill>
              <a:effectLst>
                <a:outerShdw blurRad="38100" dist="38100" dir="2700000" algn="tl">
                  <a:srgbClr val="C0C0C0"/>
                </a:outerShdw>
              </a:effectLst>
              <a:uLnTx/>
              <a:uFillTx/>
              <a:latin typeface="+mj-lt"/>
              <a:ea typeface="+mj-ea"/>
              <a:cs typeface="+mj-cs"/>
              <a:sym typeface="Arial" panose="020B0604020202020204" pitchFamily="34" charset="0"/>
            </a:endParaRPr>
          </a:p>
        </p:txBody>
      </p:sp>
      <p:cxnSp>
        <p:nvCxnSpPr>
          <p:cNvPr id="2" name="直接箭头连接符 1"/>
          <p:cNvCxnSpPr/>
          <p:nvPr/>
        </p:nvCxnSpPr>
        <p:spPr>
          <a:xfrm>
            <a:off x="1800225" y="2551430"/>
            <a:ext cx="612140" cy="0"/>
          </a:xfrm>
          <a:prstGeom prst="straightConnector1">
            <a:avLst/>
          </a:prstGeom>
          <a:ln>
            <a:tailEnd type="arrow" w="med" len="med"/>
          </a:ln>
        </p:spPr>
        <p:style>
          <a:lnRef idx="3">
            <a:schemeClr val="dk1"/>
          </a:lnRef>
          <a:fillRef idx="0">
            <a:schemeClr val="dk1"/>
          </a:fillRef>
          <a:effectRef idx="2">
            <a:schemeClr val="dk1"/>
          </a:effectRef>
          <a:fontRef idx="minor">
            <a:schemeClr val="tx1"/>
          </a:fontRef>
        </p:style>
      </p:cxnSp>
      <p:cxnSp>
        <p:nvCxnSpPr>
          <p:cNvPr id="3" name="直接箭头连接符 2"/>
          <p:cNvCxnSpPr/>
          <p:nvPr/>
        </p:nvCxnSpPr>
        <p:spPr>
          <a:xfrm>
            <a:off x="1800225" y="3169285"/>
            <a:ext cx="612140" cy="0"/>
          </a:xfrm>
          <a:prstGeom prst="straightConnector1">
            <a:avLst/>
          </a:prstGeom>
          <a:ln>
            <a:tailEnd type="arrow" w="med" len="med"/>
          </a:ln>
        </p:spPr>
        <p:style>
          <a:lnRef idx="3">
            <a:schemeClr val="dk1"/>
          </a:lnRef>
          <a:fillRef idx="0">
            <a:schemeClr val="dk1"/>
          </a:fillRef>
          <a:effectRef idx="2">
            <a:schemeClr val="dk1"/>
          </a:effectRef>
          <a:fontRef idx="minor">
            <a:schemeClr val="tx1"/>
          </a:fontRef>
        </p:style>
      </p:cxnSp>
      <p:cxnSp>
        <p:nvCxnSpPr>
          <p:cNvPr id="4" name="直接箭头连接符 3"/>
          <p:cNvCxnSpPr/>
          <p:nvPr/>
        </p:nvCxnSpPr>
        <p:spPr>
          <a:xfrm>
            <a:off x="1800225" y="3829685"/>
            <a:ext cx="612140" cy="0"/>
          </a:xfrm>
          <a:prstGeom prst="straightConnector1">
            <a:avLst/>
          </a:prstGeom>
          <a:ln>
            <a:tailEnd type="arrow" w="med" len="med"/>
          </a:ln>
        </p:spPr>
        <p:style>
          <a:lnRef idx="3">
            <a:schemeClr val="dk1"/>
          </a:lnRef>
          <a:fillRef idx="0">
            <a:schemeClr val="dk1"/>
          </a:fillRef>
          <a:effectRef idx="2">
            <a:schemeClr val="dk1"/>
          </a:effectRef>
          <a:fontRef idx="minor">
            <a:schemeClr val="tx1"/>
          </a:fontRef>
        </p:style>
      </p:cxnSp>
      <p:cxnSp>
        <p:nvCxnSpPr>
          <p:cNvPr id="5" name="直接箭头连接符 4"/>
          <p:cNvCxnSpPr/>
          <p:nvPr/>
        </p:nvCxnSpPr>
        <p:spPr>
          <a:xfrm>
            <a:off x="1800225" y="4472940"/>
            <a:ext cx="612140" cy="0"/>
          </a:xfrm>
          <a:prstGeom prst="straightConnector1">
            <a:avLst/>
          </a:prstGeom>
          <a:ln>
            <a:tailEnd type="arrow" w="med" len="med"/>
          </a:ln>
        </p:spPr>
        <p:style>
          <a:lnRef idx="3">
            <a:schemeClr val="dk1"/>
          </a:lnRef>
          <a:fillRef idx="0">
            <a:schemeClr val="dk1"/>
          </a:fillRef>
          <a:effectRef idx="2">
            <a:schemeClr val="dk1"/>
          </a:effectRef>
          <a:fontRef idx="minor">
            <a:schemeClr val="tx1"/>
          </a:fontRef>
        </p:style>
      </p:cxn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0242" name="Picture 11" descr="图片3"/>
          <p:cNvPicPr>
            <a:picLocks noChangeAspect="1"/>
          </p:cNvPicPr>
          <p:nvPr/>
        </p:nvPicPr>
        <p:blipFill>
          <a:blip r:embed="rId1"/>
          <a:stretch>
            <a:fillRect/>
          </a:stretch>
        </p:blipFill>
        <p:spPr>
          <a:xfrm>
            <a:off x="8255" y="-89852"/>
            <a:ext cx="9324975" cy="7037387"/>
          </a:xfrm>
          <a:prstGeom prst="rect">
            <a:avLst/>
          </a:prstGeom>
          <a:noFill/>
          <a:ln w="9525">
            <a:noFill/>
          </a:ln>
        </p:spPr>
      </p:pic>
      <p:sp>
        <p:nvSpPr>
          <p:cNvPr id="10243" name="Rectangle 2"/>
          <p:cNvSpPr>
            <a:spLocks noGrp="1"/>
          </p:cNvSpPr>
          <p:nvPr>
            <p:ph type="ctrTitle"/>
          </p:nvPr>
        </p:nvSpPr>
        <p:spPr>
          <a:xfrm>
            <a:off x="325438" y="1392238"/>
            <a:ext cx="9070975" cy="1470025"/>
          </a:xfrm>
        </p:spPr>
        <p:txBody>
          <a:bodyPr vert="horz" wrap="square" lIns="91440" tIns="45720" rIns="91440" bIns="45720" anchor="ctr"/>
          <a:lstStyle>
            <a:lvl1pPr lvl="0">
              <a:defRPr kern="1200"/>
            </a:lvl1pPr>
          </a:lstStyle>
          <a:p>
            <a:pPr lvl="0" algn="ctr" eaLnBrk="1" hangingPunct="1"/>
            <a:br>
              <a:rPr lang="zh-CN" altLang="en-US" sz="4800" dirty="0">
                <a:solidFill>
                  <a:schemeClr val="tx1"/>
                </a:solidFill>
                <a:latin typeface="楷体" panose="02010609060101010101" pitchFamily="49" charset="-122"/>
                <a:ea typeface="楷体" panose="02010609060101010101" pitchFamily="49" charset="-122"/>
                <a:sym typeface="楷体" panose="02010609060101010101" pitchFamily="49" charset="-122"/>
              </a:rPr>
            </a:br>
            <a:endParaRPr lang="zh-CN" altLang="en-US" sz="4800" i="1" dirty="0">
              <a:solidFill>
                <a:schemeClr val="tx1"/>
              </a:solidFill>
              <a:latin typeface="楷体" panose="02010609060101010101" pitchFamily="49" charset="-122"/>
              <a:ea typeface="楷体" panose="02010609060101010101" pitchFamily="49" charset="-122"/>
              <a:sym typeface="楷体" panose="02010609060101010101" pitchFamily="49" charset="-122"/>
            </a:endParaRPr>
          </a:p>
        </p:txBody>
      </p:sp>
      <p:sp>
        <p:nvSpPr>
          <p:cNvPr id="10244" name="Rectangle 3"/>
          <p:cNvSpPr/>
          <p:nvPr/>
        </p:nvSpPr>
        <p:spPr>
          <a:xfrm>
            <a:off x="2627313" y="692150"/>
            <a:ext cx="3889375" cy="1398588"/>
          </a:xfrm>
          <a:prstGeom prst="rect">
            <a:avLst/>
          </a:prstGeom>
          <a:noFill/>
          <a:ln w="9525">
            <a:noFill/>
          </a:ln>
        </p:spPr>
        <p:txBody>
          <a:bodyPr lIns="0" rIns="0"/>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0" lvl="0" indent="0" algn="ctr" defTabSz="914400" eaLnBrk="1" hangingPunct="1">
              <a:buClr>
                <a:srgbClr val="000000"/>
              </a:buClr>
              <a:buNone/>
            </a:pPr>
            <a:endParaRPr lang="zh-CN" altLang="en-US" sz="1600" b="0" dirty="0">
              <a:solidFill>
                <a:srgbClr val="000000"/>
              </a:solidFill>
            </a:endParaRPr>
          </a:p>
        </p:txBody>
      </p:sp>
      <p:sp>
        <p:nvSpPr>
          <p:cNvPr id="10245" name="Rectangle 4"/>
          <p:cNvSpPr/>
          <p:nvPr/>
        </p:nvSpPr>
        <p:spPr>
          <a:xfrm>
            <a:off x="4860925" y="2493963"/>
            <a:ext cx="3889375" cy="1398587"/>
          </a:xfrm>
          <a:prstGeom prst="rect">
            <a:avLst/>
          </a:prstGeom>
          <a:noFill/>
          <a:ln w="9525">
            <a:noFill/>
          </a:ln>
        </p:spPr>
        <p:txBody>
          <a:bodyPr lIns="0" rIns="0"/>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0" lvl="0" indent="0" defTabSz="914400" eaLnBrk="1" hangingPunct="1">
              <a:buClr>
                <a:srgbClr val="000000"/>
              </a:buClr>
              <a:buNone/>
            </a:pPr>
            <a:endParaRPr lang="zh-CN" altLang="en-US" sz="1600" b="0" dirty="0">
              <a:solidFill>
                <a:srgbClr val="000000"/>
              </a:solidFill>
            </a:endParaRPr>
          </a:p>
        </p:txBody>
      </p:sp>
      <p:sp>
        <p:nvSpPr>
          <p:cNvPr id="10246" name="Text Box 6"/>
          <p:cNvSpPr/>
          <p:nvPr/>
        </p:nvSpPr>
        <p:spPr>
          <a:xfrm>
            <a:off x="250825" y="4200525"/>
            <a:ext cx="7848600" cy="650875"/>
          </a:xfrm>
          <a:prstGeom prst="rect">
            <a:avLst/>
          </a:prstGeom>
          <a:noFill/>
          <a:ln w="9525">
            <a:noFill/>
          </a:ln>
        </p:spPr>
        <p:txBody>
          <a:bodyPr>
            <a:spAutoFit/>
          </a:bodyPr>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0" lvl="0" indent="0" defTabSz="914400" eaLnBrk="1" hangingPunct="1">
              <a:lnSpc>
                <a:spcPts val="4400"/>
              </a:lnSpc>
              <a:spcBef>
                <a:spcPct val="0"/>
              </a:spcBef>
              <a:buClr>
                <a:srgbClr val="000000"/>
              </a:buClr>
              <a:buNone/>
            </a:pPr>
            <a:endParaRPr lang="zh-CN" altLang="en-US" i="1" dirty="0">
              <a:solidFill>
                <a:schemeClr val="bg1"/>
              </a:solidFill>
              <a:latin typeface="宋体" panose="02010600030101010101" pitchFamily="2" charset="-122"/>
              <a:ea typeface="宋体" panose="02010600030101010101" pitchFamily="2" charset="-122"/>
            </a:endParaRPr>
          </a:p>
        </p:txBody>
      </p:sp>
      <p:sp>
        <p:nvSpPr>
          <p:cNvPr id="10247" name="Text Box 7"/>
          <p:cNvSpPr txBox="1"/>
          <p:nvPr/>
        </p:nvSpPr>
        <p:spPr>
          <a:xfrm>
            <a:off x="176213" y="298450"/>
            <a:ext cx="309562" cy="366713"/>
          </a:xfrm>
          <a:prstGeom prst="rect">
            <a:avLst/>
          </a:prstGeom>
          <a:noFill/>
          <a:ln w="9525">
            <a:noFill/>
          </a:ln>
        </p:spPr>
        <p:txBody>
          <a:bodyPr wrap="none">
            <a:spAutoFit/>
          </a:bodyPr>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0" lvl="0" indent="0" defTabSz="914400" eaLnBrk="1" hangingPunct="1">
              <a:lnSpc>
                <a:spcPct val="100000"/>
              </a:lnSpc>
              <a:spcBef>
                <a:spcPct val="0"/>
              </a:spcBef>
              <a:buClr>
                <a:srgbClr val="000000"/>
              </a:buClr>
              <a:buNone/>
            </a:pPr>
            <a:endParaRPr lang="zh-CN" altLang="zh-CN" sz="1800" b="0" dirty="0">
              <a:ea typeface="宋体" panose="02010600030101010101" pitchFamily="2" charset="-122"/>
            </a:endParaRPr>
          </a:p>
        </p:txBody>
      </p:sp>
      <p:pic>
        <p:nvPicPr>
          <p:cNvPr id="10248" name="Object 4" descr="3478902151402493676034.wmf"/>
          <p:cNvPicPr/>
          <p:nvPr/>
        </p:nvPicPr>
        <p:blipFill>
          <a:blip r:embed="rId2"/>
          <a:stretch>
            <a:fillRect/>
          </a:stretch>
        </p:blipFill>
        <p:spPr>
          <a:xfrm>
            <a:off x="247650" y="257175"/>
            <a:ext cx="3200400" cy="828675"/>
          </a:xfrm>
          <a:prstGeom prst="rect">
            <a:avLst/>
          </a:prstGeom>
          <a:noFill/>
          <a:ln w="9525">
            <a:noFill/>
          </a:ln>
        </p:spPr>
      </p:pic>
      <p:sp>
        <p:nvSpPr>
          <p:cNvPr id="10249" name="Text Box 6"/>
          <p:cNvSpPr/>
          <p:nvPr/>
        </p:nvSpPr>
        <p:spPr>
          <a:xfrm>
            <a:off x="576263" y="4365625"/>
            <a:ext cx="8567737" cy="1711325"/>
          </a:xfrm>
          <a:prstGeom prst="rect">
            <a:avLst/>
          </a:prstGeom>
          <a:noFill/>
          <a:ln w="9525">
            <a:noFill/>
          </a:ln>
        </p:spPr>
        <p:txBody>
          <a:bodyPr>
            <a:spAutoFit/>
          </a:bodyPr>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0" lvl="0" indent="0" defTabSz="914400">
              <a:lnSpc>
                <a:spcPts val="4400"/>
              </a:lnSpc>
              <a:spcBef>
                <a:spcPct val="0"/>
              </a:spcBef>
              <a:buClr>
                <a:srgbClr val="000000"/>
              </a:buClr>
              <a:buNone/>
            </a:pPr>
            <a:r>
              <a:rPr lang="zh-CN" altLang="en-US" sz="2400" dirty="0">
                <a:solidFill>
                  <a:schemeClr val="bg1"/>
                </a:solidFill>
                <a:ea typeface="宋体" panose="02010600030101010101" pitchFamily="2" charset="-122"/>
              </a:rPr>
              <a:t>刘斌律师联系电话：</a:t>
            </a:r>
            <a:r>
              <a:rPr lang="zh-CN" altLang="zh-CN" sz="2400" dirty="0">
                <a:solidFill>
                  <a:schemeClr val="bg1"/>
                </a:solidFill>
                <a:ea typeface="宋体" panose="02010600030101010101" pitchFamily="2" charset="-122"/>
              </a:rPr>
              <a:t>13</a:t>
            </a:r>
            <a:r>
              <a:rPr lang="zh-CN" altLang="en-US" sz="2400" dirty="0">
                <a:solidFill>
                  <a:schemeClr val="bg1"/>
                </a:solidFill>
                <a:ea typeface="宋体" panose="02010600030101010101" pitchFamily="2" charset="-122"/>
              </a:rPr>
              <a:t>7</a:t>
            </a:r>
            <a:r>
              <a:rPr lang="en-US" altLang="zh-CN" sz="2400" dirty="0">
                <a:solidFill>
                  <a:schemeClr val="bg1"/>
                </a:solidFill>
                <a:ea typeface="宋体" panose="02010600030101010101" pitchFamily="2" charset="-122"/>
              </a:rPr>
              <a:t>00659861</a:t>
            </a:r>
            <a:endParaRPr lang="zh-CN" altLang="zh-CN" sz="2400" dirty="0">
              <a:solidFill>
                <a:schemeClr val="bg1"/>
              </a:solidFill>
              <a:ea typeface="宋体" panose="02010600030101010101" pitchFamily="2" charset="-122"/>
            </a:endParaRPr>
          </a:p>
          <a:p>
            <a:pPr marL="0" lvl="0" indent="0" defTabSz="914400">
              <a:lnSpc>
                <a:spcPts val="4400"/>
              </a:lnSpc>
              <a:spcBef>
                <a:spcPct val="0"/>
              </a:spcBef>
              <a:buClr>
                <a:srgbClr val="000000"/>
              </a:buClr>
              <a:buNone/>
            </a:pPr>
            <a:r>
              <a:rPr lang="zh-CN" altLang="en-US" sz="2400" dirty="0">
                <a:solidFill>
                  <a:schemeClr val="bg1"/>
                </a:solidFill>
                <a:ea typeface="宋体" panose="02010600030101010101" pitchFamily="2" charset="-122"/>
              </a:rPr>
              <a:t>邮箱：</a:t>
            </a:r>
            <a:r>
              <a:rPr lang="en-US" altLang="zh-CN" sz="2400" dirty="0">
                <a:solidFill>
                  <a:schemeClr val="bg1"/>
                </a:solidFill>
                <a:ea typeface="宋体" panose="02010600030101010101" pitchFamily="2" charset="-122"/>
              </a:rPr>
              <a:t>htrongzhzhwt@163.com</a:t>
            </a:r>
            <a:endParaRPr lang="en-US" altLang="zh-CN" sz="2400" dirty="0">
              <a:solidFill>
                <a:schemeClr val="bg1"/>
              </a:solidFill>
              <a:ea typeface="宋体" panose="02010600030101010101" pitchFamily="2" charset="-122"/>
            </a:endParaRPr>
          </a:p>
          <a:p>
            <a:pPr marL="0" lvl="0" indent="0" defTabSz="914400">
              <a:lnSpc>
                <a:spcPts val="4400"/>
              </a:lnSpc>
              <a:spcBef>
                <a:spcPct val="0"/>
              </a:spcBef>
              <a:buClr>
                <a:srgbClr val="000000"/>
              </a:buClr>
              <a:buNone/>
            </a:pPr>
            <a:r>
              <a:rPr lang="zh-CN" altLang="en-US" sz="2400" dirty="0">
                <a:solidFill>
                  <a:schemeClr val="bg1"/>
                </a:solidFill>
                <a:ea typeface="宋体" panose="02010600030101010101" pitchFamily="2" charset="-122"/>
              </a:rPr>
              <a:t>通讯地址：昆明市官渡区官南大道大润发商业广场</a:t>
            </a:r>
            <a:r>
              <a:rPr lang="zh-CN" altLang="zh-CN" sz="2400" dirty="0">
                <a:solidFill>
                  <a:schemeClr val="bg1"/>
                </a:solidFill>
                <a:ea typeface="宋体" panose="02010600030101010101" pitchFamily="2" charset="-122"/>
              </a:rPr>
              <a:t>1</a:t>
            </a:r>
            <a:r>
              <a:rPr lang="zh-CN" altLang="en-US" sz="2400" dirty="0">
                <a:solidFill>
                  <a:schemeClr val="bg1"/>
                </a:solidFill>
                <a:ea typeface="宋体" panose="02010600030101010101" pitchFamily="2" charset="-122"/>
              </a:rPr>
              <a:t>幢</a:t>
            </a:r>
            <a:r>
              <a:rPr lang="zh-CN" altLang="zh-CN" sz="2400" dirty="0">
                <a:solidFill>
                  <a:schemeClr val="bg1"/>
                </a:solidFill>
                <a:ea typeface="宋体" panose="02010600030101010101" pitchFamily="2" charset="-122"/>
              </a:rPr>
              <a:t>1613</a:t>
            </a:r>
            <a:r>
              <a:rPr lang="zh-CN" altLang="en-US" sz="2400" dirty="0">
                <a:solidFill>
                  <a:schemeClr val="bg1"/>
                </a:solidFill>
                <a:ea typeface="宋体" panose="02010600030101010101" pitchFamily="2" charset="-122"/>
              </a:rPr>
              <a:t>号</a:t>
            </a:r>
            <a:endParaRPr lang="zh-CN" altLang="en-US" sz="2400" dirty="0">
              <a:solidFill>
                <a:schemeClr val="bg1"/>
              </a:solidFill>
              <a:ea typeface="宋体" panose="02010600030101010101" pitchFamily="2" charset="-122"/>
            </a:endParaRPr>
          </a:p>
        </p:txBody>
      </p:sp>
      <p:sp>
        <p:nvSpPr>
          <p:cNvPr id="10250" name="Rectangle 2"/>
          <p:cNvSpPr/>
          <p:nvPr/>
        </p:nvSpPr>
        <p:spPr>
          <a:xfrm>
            <a:off x="73025" y="1109663"/>
            <a:ext cx="9070975" cy="1470025"/>
          </a:xfrm>
          <a:prstGeom prst="rect">
            <a:avLst/>
          </a:prstGeom>
          <a:noFill/>
          <a:ln w="9525">
            <a:noFill/>
          </a:ln>
        </p:spPr>
        <p:txBody>
          <a:bodyPr lIns="0" rIns="0" bIns="0" anchor="b"/>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0" lvl="0" indent="0" algn="ctr" defTabSz="914400" eaLnBrk="1" hangingPunct="1">
              <a:lnSpc>
                <a:spcPct val="100000"/>
              </a:lnSpc>
              <a:spcBef>
                <a:spcPct val="0"/>
              </a:spcBef>
              <a:buClr>
                <a:srgbClr val="000000"/>
              </a:buClr>
              <a:buNone/>
            </a:pPr>
            <a:r>
              <a:rPr lang="zh-CN" altLang="en-US" sz="4800" dirty="0">
                <a:latin typeface="楷体" panose="02010609060101010101" pitchFamily="49" charset="-122"/>
                <a:ea typeface="楷体" panose="02010609060101010101" pitchFamily="49" charset="-122"/>
                <a:sym typeface="楷体" panose="02010609060101010101" pitchFamily="49" charset="-122"/>
              </a:rPr>
              <a:t>感谢您的关注！</a:t>
            </a:r>
            <a:br>
              <a:rPr lang="zh-CN" altLang="en-US" sz="4800" dirty="0">
                <a:latin typeface="楷体" panose="02010609060101010101" pitchFamily="49" charset="-122"/>
                <a:ea typeface="楷体" panose="02010609060101010101" pitchFamily="49" charset="-122"/>
                <a:sym typeface="楷体" panose="02010609060101010101" pitchFamily="49" charset="-122"/>
              </a:rPr>
            </a:br>
            <a:r>
              <a:rPr lang="zh-CN" altLang="en-US" sz="4800" dirty="0">
                <a:latin typeface="楷体" panose="02010609060101010101" pitchFamily="49" charset="-122"/>
                <a:ea typeface="楷体" panose="02010609060101010101" pitchFamily="49" charset="-122"/>
                <a:sym typeface="楷体" panose="02010609060101010101" pitchFamily="49" charset="-122"/>
              </a:rPr>
              <a:t>谢谢！</a:t>
            </a:r>
            <a:endParaRPr lang="zh-CN" altLang="en-US" sz="4800" i="1" dirty="0">
              <a:latin typeface="楷体" panose="02010609060101010101" pitchFamily="49" charset="-122"/>
              <a:ea typeface="楷体" panose="02010609060101010101" pitchFamily="49" charset="-122"/>
              <a:sym typeface="楷体" panose="02010609060101010101" pitchFamily="49" charset="-122"/>
            </a:endParaRPr>
          </a:p>
        </p:txBody>
      </p:sp>
    </p:spTree>
  </p:cSld>
  <p:clrMapOvr>
    <a:masterClrMapping/>
  </p:clrMapOvr>
  <p:transition/>
</p:sld>
</file>

<file path=ppt/theme/theme1.xml><?xml version="1.0" encoding="utf-8"?>
<a:theme xmlns:a="http://schemas.openxmlformats.org/drawingml/2006/main" name="演示设计">
  <a:themeElements>
    <a:clrScheme name="演示设计 1">
      <a:dk1>
        <a:srgbClr val="000000"/>
      </a:dk1>
      <a:lt1>
        <a:srgbClr val="FFFFFF"/>
      </a:lt1>
      <a:dk2>
        <a:srgbClr val="000000"/>
      </a:dk2>
      <a:lt2>
        <a:srgbClr val="C0C0C0"/>
      </a:lt2>
      <a:accent1>
        <a:srgbClr val="5B8CC1"/>
      </a:accent1>
      <a:accent2>
        <a:srgbClr val="2A5682"/>
      </a:accent2>
      <a:accent3>
        <a:srgbClr val="FFFFFF"/>
      </a:accent3>
      <a:accent4>
        <a:srgbClr val="000000"/>
      </a:accent4>
      <a:accent5>
        <a:srgbClr val="B5C5DD"/>
      </a:accent5>
      <a:accent6>
        <a:srgbClr val="254D75"/>
      </a:accent6>
      <a:hlink>
        <a:srgbClr val="002850"/>
      </a:hlink>
      <a:folHlink>
        <a:srgbClr val="66B2FE"/>
      </a:folHlink>
    </a:clrScheme>
    <a:fontScheme name="演示设计">
      <a:majorFont>
        <a:latin typeface="Arial"/>
        <a:ea typeface="黑体"/>
        <a:cs typeface=""/>
      </a:majorFont>
      <a:minorFont>
        <a:latin typeface="Arial"/>
        <a:ea typeface="华文细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演示设计 1">
        <a:dk1>
          <a:srgbClr val="000000"/>
        </a:dk1>
        <a:lt1>
          <a:srgbClr val="FFFFFF"/>
        </a:lt1>
        <a:dk2>
          <a:srgbClr val="000000"/>
        </a:dk2>
        <a:lt2>
          <a:srgbClr val="C0C0C0"/>
        </a:lt2>
        <a:accent1>
          <a:srgbClr val="5B8CC1"/>
        </a:accent1>
        <a:accent2>
          <a:srgbClr val="2A5682"/>
        </a:accent2>
        <a:accent3>
          <a:srgbClr val="FFFFFF"/>
        </a:accent3>
        <a:accent4>
          <a:srgbClr val="000000"/>
        </a:accent4>
        <a:accent5>
          <a:srgbClr val="B5C5DD"/>
        </a:accent5>
        <a:accent6>
          <a:srgbClr val="254D75"/>
        </a:accent6>
        <a:hlink>
          <a:srgbClr val="002850"/>
        </a:hlink>
        <a:folHlink>
          <a:srgbClr val="66B2FE"/>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合同风险防范</Template>
  <TotalTime>0</TotalTime>
  <Words>897</Words>
  <Application>WPS 演示</Application>
  <PresentationFormat>全屏显示(4:3)</PresentationFormat>
  <Paragraphs>58</Paragraphs>
  <Slides>8</Slides>
  <Notes>0</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8</vt:i4>
      </vt:variant>
    </vt:vector>
  </HeadingPairs>
  <TitlesOfParts>
    <vt:vector size="23" baseType="lpstr">
      <vt:lpstr>Arial</vt:lpstr>
      <vt:lpstr>宋体</vt:lpstr>
      <vt:lpstr>Wingdings</vt:lpstr>
      <vt:lpstr>华文细黑</vt:lpstr>
      <vt:lpstr>微软雅黑</vt:lpstr>
      <vt:lpstr>MS UI Gothic</vt:lpstr>
      <vt:lpstr>黑体</vt:lpstr>
      <vt:lpstr>楷体</vt:lpstr>
      <vt:lpstr>方正小标宋_GBK</vt:lpstr>
      <vt:lpstr>仿宋_GB2312</vt:lpstr>
      <vt:lpstr>仿宋</vt:lpstr>
      <vt:lpstr>华文新魏</vt:lpstr>
      <vt:lpstr>Arial Unicode MS</vt:lpstr>
      <vt:lpstr>Calibri</vt:lpstr>
      <vt:lpstr>演示设计</vt:lpstr>
      <vt:lpstr>PowerPoint 演示文稿</vt:lpstr>
      <vt:lpstr>PowerPoint 演示文稿</vt:lpstr>
      <vt:lpstr> “雇佣活动”的理解与分析</vt:lpstr>
      <vt:lpstr>PowerPoint 演示文稿</vt:lpstr>
      <vt:lpstr>PowerPoint 演示文稿</vt:lpstr>
      <vt:lpstr>PowerPoint 演示文稿</vt:lpstr>
      <vt:lpstr>PowerPoint 演示文稿</vt:lpstr>
      <vt:lpstr>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xuemei peng</dc:creator>
  <cp:lastModifiedBy>德乘</cp:lastModifiedBy>
  <cp:revision>144</cp:revision>
  <cp:lastPrinted>2014-08-14T09:13:00Z</cp:lastPrinted>
  <dcterms:created xsi:type="dcterms:W3CDTF">2014-08-13T15:55:00Z</dcterms:created>
  <dcterms:modified xsi:type="dcterms:W3CDTF">2019-11-29T06:35:47Z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2052-11.1.0.9208</vt:lpwstr>
  </property>
</Properties>
</file>