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96" r:id="rId5"/>
    <p:sldId id="302" r:id="rId6"/>
    <p:sldId id="320" r:id="rId7"/>
    <p:sldId id="325" r:id="rId8"/>
    <p:sldId id="327" r:id="rId9"/>
    <p:sldId id="326" r:id="rId10"/>
    <p:sldId id="328" r:id="rId11"/>
    <p:sldId id="261" r:id="rId12"/>
  </p:sldIdLst>
  <p:sldSz cx="9144000" cy="6858000" type="screen4x3"/>
  <p:notesSz cx="6858000" cy="9144000"/>
  <p:defaultTextStyle>
    <a:defPPr>
      <a:defRPr lang="zh-CN"/>
    </a:defPPr>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1pPr>
    <a:lvl2pPr marL="457200" lvl="1"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2pPr>
    <a:lvl3pPr marL="914400" lvl="2"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3pPr>
    <a:lvl4pPr marL="1371600" lvl="3"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4pPr>
    <a:lvl5pPr marL="1828800" lvl="4"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5pPr>
    <a:lvl6pPr marL="2286000" lvl="5"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6pPr>
    <a:lvl7pPr marL="2743200" lvl="6"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7pPr>
    <a:lvl8pPr marL="3200400" lvl="7"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8pPr>
    <a:lvl9pPr marL="3657600" lvl="8" indent="0" algn="l" defTabSz="914400" eaLnBrk="1" fontAlgn="base" latinLnBrk="0" hangingPunct="1">
      <a:lnSpc>
        <a:spcPct val="100000"/>
      </a:lnSpc>
      <a:spcBef>
        <a:spcPct val="0"/>
      </a:spcBef>
      <a:spcAft>
        <a:spcPct val="0"/>
      </a:spcAft>
      <a:buNone/>
      <a:defRPr sz="1800" b="0" i="0" u="none" kern="1200" baseline="0">
        <a:solidFill>
          <a:schemeClr val="tx1"/>
        </a:solidFill>
        <a:latin typeface="Arial" panose="020B0604020202020204" pitchFamily="34" charset="0"/>
        <a:ea typeface="宋体" panose="02010600030101010101" pitchFamily="2" charset="-122"/>
        <a:sym typeface="Arial" panose="020B0604020202020204" pitchFamily="34" charset="0"/>
      </a:defRPr>
    </a:lvl9pPr>
  </p:defaultTextStyle>
  <p:extLst>
    <p:ext uri="{505F2C04-C923-438B-8C0F-E0CD2BADF298}">
      <wppc:fontMiss xmlns:wppc="http://www.wps.cn/officeDocument/PresentationCustomData" type="true"/>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CC"/>
    <a:srgbClr val="FFFF66"/>
    <a:srgbClr val="FF99FF"/>
    <a:srgbClr val="99FF33"/>
    <a:srgbClr val="CCFF33"/>
    <a:srgbClr val="CCFF99"/>
    <a:srgbClr val="CCFF66"/>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173"/>
    <p:restoredTop sz="94660"/>
  </p:normalViewPr>
  <p:slideViewPr>
    <p:cSldViewPr snapToObjects="1" showGuides="1">
      <p:cViewPr>
        <p:scale>
          <a:sx n="100" d="100"/>
          <a:sy n="100" d="100"/>
        </p:scale>
        <p:origin x="-1848" y="-240"/>
      </p:cViewPr>
      <p:guideLst>
        <p:guide orient="horz" pos="2192"/>
        <p:guide pos="286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tableStyles" Target="tableStyles.xml"/><Relationship Id="rId14" Type="http://schemas.openxmlformats.org/officeDocument/2006/relationships/viewProps" Target="viewProps.xml"/><Relationship Id="rId13" Type="http://schemas.openxmlformats.org/officeDocument/2006/relationships/presProps" Target="presProps.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solidFill>
          <a:schemeClr val="bg1"/>
        </a:solidFill>
        <a:effectLst/>
      </p:bgPr>
    </p:bg>
    <p:spTree>
      <p:nvGrpSpPr>
        <p:cNvPr id="1" name=""/>
        <p:cNvGrpSpPr/>
        <p:nvPr/>
      </p:nvGrpSpPr>
      <p:grpSpPr>
        <a:xfrm>
          <a:off x="0" y="0"/>
          <a:ext cx="0" cy="0"/>
          <a:chOff x="0" y="0"/>
          <a:chExt cx="0" cy="0"/>
        </a:xfrm>
      </p:grpSpPr>
      <p:sp>
        <p:nvSpPr>
          <p:cNvPr id="7" name="Rectangle 5"/>
          <p:cNvSpPr>
            <a:spLocks noChangeArrowheads="1"/>
          </p:cNvSpPr>
          <p:nvPr/>
        </p:nvSpPr>
        <p:spPr bwMode="auto">
          <a:xfrm>
            <a:off x="3851275" y="6524625"/>
            <a:ext cx="1439863" cy="196850"/>
          </a:xfrm>
          <a:prstGeom prst="rect">
            <a:avLst/>
          </a:prstGeom>
          <a:noFill/>
          <a:ln>
            <a:noFill/>
          </a:ln>
          <a:effectLst/>
        </p:spPr>
        <p:txBody>
          <a:bodyPr/>
          <a:lstStyle/>
          <a:p>
            <a:pPr lvl="0" algn="ctr" eaLnBrk="1" hangingPunct="1"/>
            <a:r>
              <a:rPr lang="zh-CN" altLang="en-US" sz="1000" b="1" dirty="0">
                <a:solidFill>
                  <a:srgbClr val="000000"/>
                </a:solidFill>
                <a:ea typeface="华文细黑" panose="02010600040101010101" pitchFamily="2" charset="-122"/>
              </a:rPr>
              <a:t>Page </a:t>
            </a:r>
            <a:r>
              <a:rPr lang="zh-CN" altLang="en-US" sz="1000" b="1" dirty="0">
                <a:solidFill>
                  <a:srgbClr val="000000"/>
                </a:solidFill>
                <a:ea typeface="华文细黑" panose="02010600040101010101" pitchFamily="2" charset="-122"/>
                <a:sym typeface="MS UI Gothic" panose="020B0600070205080204" pitchFamily="34" charset="-128"/>
              </a:rPr>
              <a:t></a:t>
            </a:r>
            <a:r>
              <a:rPr lang="zh-CN" altLang="en-US" sz="1000" b="1" dirty="0">
                <a:solidFill>
                  <a:srgbClr val="000000"/>
                </a:solidFill>
                <a:ea typeface="华文细黑" panose="02010600040101010101" pitchFamily="2" charset="-122"/>
              </a:rPr>
              <a:t> </a:t>
            </a:r>
            <a:fld id="{9A0DB2DC-4C9A-4742-B13C-FB6460FD3503}" type="slidenum">
              <a:rPr lang="en-US" altLang="zh-CN" sz="1000" b="1" dirty="0">
                <a:solidFill>
                  <a:srgbClr val="000000"/>
                </a:solidFill>
                <a:ea typeface="华文细黑" panose="02010600040101010101" pitchFamily="2" charset="-122"/>
              </a:rPr>
            </a:fld>
            <a:endParaRPr lang="en-US" altLang="zh-CN" sz="1000" b="1" dirty="0">
              <a:solidFill>
                <a:srgbClr val="000000"/>
              </a:solidFill>
              <a:ea typeface="华文细黑" panose="02010600040101010101" pitchFamily="2" charset="-122"/>
            </a:endParaRPr>
          </a:p>
        </p:txBody>
      </p:sp>
      <p:pic>
        <p:nvPicPr>
          <p:cNvPr id="2" name="Picture 5" descr="beijing 背景11111111111"/>
          <p:cNvPicPr>
            <a:picLocks noChangeAspect="1"/>
          </p:cNvPicPr>
          <p:nvPr/>
        </p:nvPicPr>
        <p:blipFill>
          <a:blip r:embed="rId2" cstate="print"/>
          <a:stretch>
            <a:fillRect/>
          </a:stretch>
        </p:blipFill>
        <p:spPr>
          <a:xfrm>
            <a:off x="0" y="0"/>
            <a:ext cx="9324975" cy="7010400"/>
          </a:xfrm>
          <a:prstGeom prst="rect">
            <a:avLst/>
          </a:prstGeom>
          <a:noFill/>
          <a:ln w="9525">
            <a:noFill/>
          </a:ln>
        </p:spPr>
      </p:pic>
      <p:sp>
        <p:nvSpPr>
          <p:cNvPr id="2050" name="Rectangle 2"/>
          <p:cNvSpPr>
            <a:spLocks noGrp="1" noChangeArrowheads="1"/>
          </p:cNvSpPr>
          <p:nvPr>
            <p:ph type="subTitle" idx="1"/>
          </p:nvPr>
        </p:nvSpPr>
        <p:spPr>
          <a:xfrm>
            <a:off x="1371600" y="3886200"/>
            <a:ext cx="6400800" cy="1752600"/>
          </a:xfrm>
        </p:spPr>
        <p:txBody>
          <a:bodyPr/>
          <a:lstStyle>
            <a:lvl1pPr marL="0" indent="0" algn="ctr">
              <a:buFont typeface="Wingdings" panose="05000000000000000000" pitchFamily="2" charset="2"/>
              <a:buNone/>
              <a:defRPr/>
            </a:lvl1pPr>
          </a:lstStyle>
          <a:p>
            <a:pPr lvl="0"/>
            <a:r>
              <a:rPr lang="zh-CN" altLang="en-US" noProof="0" smtClean="0">
                <a:sym typeface="Arial" panose="020B0604020202020204" pitchFamily="34" charset="0"/>
              </a:rPr>
              <a:t>单击此处编辑母版副标题样式</a:t>
            </a:r>
            <a:endParaRPr lang="zh-CN" altLang="zh-CN" noProof="0" smtClean="0">
              <a:sym typeface="Arial" panose="020B0604020202020204" pitchFamily="34" charset="0"/>
            </a:endParaRPr>
          </a:p>
        </p:txBody>
      </p:sp>
      <p:sp>
        <p:nvSpPr>
          <p:cNvPr id="2051" name="Rectangle 3"/>
          <p:cNvSpPr>
            <a:spLocks noGrp="1" noChangeArrowheads="1"/>
          </p:cNvSpPr>
          <p:nvPr>
            <p:ph type="ctrTitle"/>
          </p:nvPr>
        </p:nvSpPr>
        <p:spPr>
          <a:xfrm>
            <a:off x="685800" y="2130425"/>
            <a:ext cx="7772400" cy="1470025"/>
          </a:xfrm>
        </p:spPr>
        <p:txBody>
          <a:bodyPr/>
          <a:lstStyle>
            <a:lvl1pPr>
              <a:defRPr/>
            </a:lvl1pPr>
          </a:lstStyle>
          <a:p>
            <a:pPr lvl="0"/>
            <a:r>
              <a:rPr lang="zh-CN" altLang="en-US" noProof="0" smtClean="0">
                <a:sym typeface="Arial" panose="020B0604020202020204" pitchFamily="34" charset="0"/>
              </a:rPr>
              <a:t>单击此处编辑母版标题样式</a:t>
            </a:r>
            <a:endParaRPr lang="zh-CN" altLang="zh-CN" noProof="0" smtClean="0">
              <a:sym typeface="Arial" panose="020B0604020202020204" pitchFamily="34" charset="0"/>
            </a:endParaRP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4638" y="188913"/>
            <a:ext cx="2051050" cy="6119812"/>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68313" y="188913"/>
            <a:ext cx="6003925" cy="6119812"/>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标题和图示或组织结构图">
    <p:spTree>
      <p:nvGrpSpPr>
        <p:cNvPr id="1" name=""/>
        <p:cNvGrpSpPr/>
        <p:nvPr/>
      </p:nvGrpSpPr>
      <p:grpSpPr>
        <a:xfrm>
          <a:off x="0" y="0"/>
          <a:ext cx="0" cy="0"/>
          <a:chOff x="0" y="0"/>
          <a:chExt cx="0" cy="0"/>
        </a:xfrm>
      </p:grpSpPr>
      <p:sp>
        <p:nvSpPr>
          <p:cNvPr id="2" name="标题 1"/>
          <p:cNvSpPr>
            <a:spLocks noGrp="1"/>
          </p:cNvSpPr>
          <p:nvPr>
            <p:ph type="title"/>
          </p:nvPr>
        </p:nvSpPr>
        <p:spPr>
          <a:xfrm>
            <a:off x="468313" y="188913"/>
            <a:ext cx="8207375" cy="574675"/>
          </a:xfrm>
        </p:spPr>
        <p:txBody>
          <a:bodyPr/>
          <a:lstStyle/>
          <a:p>
            <a:r>
              <a:rPr lang="zh-CN" altLang="en-US" smtClean="0"/>
              <a:t>单击此处编辑母版标题样式</a:t>
            </a:r>
            <a:endParaRPr lang="zh-CN" altLang="en-US"/>
          </a:p>
        </p:txBody>
      </p:sp>
      <p:sp>
        <p:nvSpPr>
          <p:cNvPr id="3" name="SmartArt 占位符 2"/>
          <p:cNvSpPr>
            <a:spLocks noGrp="1"/>
          </p:cNvSpPr>
          <p:nvPr>
            <p:ph type="pic" idx="1" hasCustomPrompt="1"/>
          </p:nvPr>
        </p:nvSpPr>
        <p:spPr>
          <a:xfrm>
            <a:off x="468313" y="1125538"/>
            <a:ext cx="8207375" cy="5183187"/>
          </a:xfrm>
        </p:spPr>
        <p:txBody>
          <a:bodyPr vert="horz" wrap="square" lIns="91440" tIns="45720" rIns="91440" bIns="45720" numCol="1" anchor="t" anchorCtr="0" compatLnSpc="1"/>
          <a:lstStyle/>
          <a:p>
            <a:pPr marL="342900" marR="0" lvl="0" indent="-342900" algn="l" defTabSz="0" rtl="0" eaLnBrk="0" fontAlgn="base" latinLnBrk="0" hangingPunct="0">
              <a:lnSpc>
                <a:spcPct val="120000"/>
              </a:lnSpc>
              <a:spcBef>
                <a:spcPct val="20000"/>
              </a:spcBef>
              <a:spcAft>
                <a:spcPct val="0"/>
              </a:spcAft>
              <a:buClr>
                <a:schemeClr val="accent1"/>
              </a:buClr>
              <a:buSzPct val="100000"/>
              <a:buFont typeface="Wingdings" panose="05000000000000000000" pitchFamily="2" charset="2"/>
              <a:buChar char="n"/>
              <a:defRPr/>
            </a:pPr>
            <a:r>
              <a:rPr kumimoji="0" lang="zh-CN" altLang="en-US" sz="20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rPr>
              <a:t>单击图标添加 </a:t>
            </a:r>
            <a:r>
              <a:rPr kumimoji="0" lang="en-US" altLang="zh-CN" sz="20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rPr>
              <a:t>SmartArt </a:t>
            </a:r>
            <a:r>
              <a:rPr kumimoji="0" lang="zh-CN" altLang="en-US" sz="20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rPr>
              <a:t>图形</a:t>
            </a:r>
            <a:endParaRPr kumimoji="0" lang="zh-CN" altLang="en-US" sz="20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endParaRP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标题，文本与两项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3" y="188913"/>
            <a:ext cx="8207375" cy="57467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68313" y="1125538"/>
            <a:ext cx="4027487"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quarter" idx="2"/>
          </p:nvPr>
        </p:nvSpPr>
        <p:spPr>
          <a:xfrm>
            <a:off x="4648200" y="1125538"/>
            <a:ext cx="4027488" cy="2514600"/>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内容占位符 4"/>
          <p:cNvSpPr>
            <a:spLocks noGrp="1"/>
          </p:cNvSpPr>
          <p:nvPr>
            <p:ph sz="quarter" idx="3"/>
          </p:nvPr>
        </p:nvSpPr>
        <p:spPr>
          <a:xfrm>
            <a:off x="4648200" y="3792538"/>
            <a:ext cx="4027488" cy="2516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68313" y="188913"/>
            <a:ext cx="8207375" cy="574675"/>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68313" y="1125538"/>
            <a:ext cx="4027487"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125538"/>
            <a:ext cx="4027488"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smtClean="0"/>
              <a:t>单击此处编辑母版文本样式</a:t>
            </a:r>
            <a:endParaRPr lang="zh-CN" altLang="en-US" smtClean="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68313" y="1125538"/>
            <a:ext cx="4027487"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125538"/>
            <a:ext cx="4027488" cy="5183187"/>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630238" y="2505075"/>
            <a:ext cx="386873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29150" y="2505075"/>
            <a:ext cx="38877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0" rtl="0" eaLnBrk="0" fontAlgn="base" latinLnBrk="0" hangingPunct="0">
              <a:lnSpc>
                <a:spcPct val="120000"/>
              </a:lnSpc>
              <a:spcBef>
                <a:spcPct val="20000"/>
              </a:spcBef>
              <a:spcAft>
                <a:spcPct val="0"/>
              </a:spcAft>
              <a:buClr>
                <a:schemeClr val="accent1"/>
              </a:buClr>
              <a:buSzPct val="100000"/>
              <a:buFont typeface="Wingdings" panose="05000000000000000000" pitchFamily="2" charset="2"/>
              <a:buNone/>
              <a:defRPr/>
            </a:pPr>
            <a:r>
              <a:rPr kumimoji="0" lang="zh-CN" altLang="en-US" sz="32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rPr>
              <a:t>单击图标添加图片</a:t>
            </a:r>
            <a:endParaRPr kumimoji="0" lang="zh-CN" altLang="en-US" sz="3200" b="1" i="0" u="none" strike="noStrike" kern="1200" cap="none" spc="0" normalizeH="0" baseline="0" noProof="0" smtClean="0">
              <a:ln>
                <a:noFill/>
              </a:ln>
              <a:solidFill>
                <a:schemeClr val="tx1"/>
              </a:solidFill>
              <a:effectLst/>
              <a:uLnTx/>
              <a:uFillTx/>
              <a:latin typeface="+mn-lt"/>
              <a:ea typeface="+mn-ea"/>
              <a:cs typeface="+mn-cs"/>
              <a:sym typeface="Arial" panose="020B0604020202020204" pitchFamily="34" charset="0"/>
            </a:endParaRPr>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1.jpeg"/><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p:cNvSpPr>
          <p:nvPr>
            <p:ph type="body" idx="1"/>
          </p:nvPr>
        </p:nvSpPr>
        <p:spPr>
          <a:xfrm>
            <a:off x="468313" y="1125538"/>
            <a:ext cx="8207375" cy="5183187"/>
          </a:xfrm>
          <a:prstGeom prst="rect">
            <a:avLst/>
          </a:prstGeom>
          <a:noFill/>
          <a:ln w="9525">
            <a:noFill/>
          </a:ln>
        </p:spPr>
        <p:txBody>
          <a:bodyPr/>
          <a:lstStyle/>
          <a:p>
            <a:pPr lvl="0"/>
            <a:r>
              <a:rPr lang="zh-CN" altLang="zh-CN" dirty="0"/>
              <a:t>单击此处编辑母版文本样式</a:t>
            </a:r>
            <a:endParaRPr lang="zh-CN" altLang="zh-CN" dirty="0"/>
          </a:p>
          <a:p>
            <a:pPr lvl="1"/>
            <a:r>
              <a:rPr lang="zh-CN" altLang="zh-CN" dirty="0"/>
              <a:t>第二级</a:t>
            </a:r>
            <a:endParaRPr lang="zh-CN" altLang="zh-CN" dirty="0"/>
          </a:p>
          <a:p>
            <a:pPr lvl="2"/>
            <a:r>
              <a:rPr lang="zh-CN" altLang="zh-CN" dirty="0"/>
              <a:t>第三级</a:t>
            </a:r>
            <a:endParaRPr lang="zh-CN" altLang="zh-CN" dirty="0"/>
          </a:p>
          <a:p>
            <a:pPr lvl="3"/>
            <a:r>
              <a:rPr lang="zh-CN" altLang="zh-CN" dirty="0"/>
              <a:t>第四级</a:t>
            </a:r>
            <a:endParaRPr lang="zh-CN" altLang="zh-CN" dirty="0"/>
          </a:p>
        </p:txBody>
      </p:sp>
      <p:sp>
        <p:nvSpPr>
          <p:cNvPr id="1027" name="Rectangle 4"/>
          <p:cNvSpPr>
            <a:spLocks noGrp="1"/>
          </p:cNvSpPr>
          <p:nvPr>
            <p:ph type="title"/>
          </p:nvPr>
        </p:nvSpPr>
        <p:spPr>
          <a:xfrm>
            <a:off x="468313" y="188913"/>
            <a:ext cx="8207375" cy="574675"/>
          </a:xfrm>
          <a:prstGeom prst="rect">
            <a:avLst/>
          </a:prstGeom>
          <a:noFill/>
          <a:ln w="9525">
            <a:noFill/>
          </a:ln>
        </p:spPr>
        <p:txBody>
          <a:bodyPr anchor="ctr"/>
          <a:lstStyle/>
          <a:p>
            <a:pPr lvl="0"/>
            <a:r>
              <a:rPr lang="zh-CN" altLang="zh-CN" dirty="0"/>
              <a:t>单击此处编辑母版标题样式</a:t>
            </a:r>
            <a:endParaRPr lang="zh-CN" altLang="zh-CN" dirty="0"/>
          </a:p>
        </p:txBody>
      </p:sp>
      <p:sp>
        <p:nvSpPr>
          <p:cNvPr id="1028" name="Rectangle 5"/>
          <p:cNvSpPr>
            <a:spLocks noChangeArrowheads="1"/>
          </p:cNvSpPr>
          <p:nvPr/>
        </p:nvSpPr>
        <p:spPr bwMode="auto">
          <a:xfrm>
            <a:off x="3851275" y="6524625"/>
            <a:ext cx="1439863" cy="196850"/>
          </a:xfrm>
          <a:prstGeom prst="rect">
            <a:avLst/>
          </a:prstGeom>
          <a:noFill/>
          <a:ln>
            <a:noFill/>
          </a:ln>
        </p:spPr>
        <p:txBody>
          <a:bodyPr/>
          <a:lstStyle/>
          <a:p>
            <a:pPr lvl="0" algn="ctr" eaLnBrk="1" hangingPunct="1"/>
            <a:r>
              <a:rPr lang="zh-CN" altLang="en-US" sz="1000" b="1" dirty="0">
                <a:solidFill>
                  <a:srgbClr val="000000"/>
                </a:solidFill>
                <a:ea typeface="华文细黑" panose="02010600040101010101" pitchFamily="2" charset="-122"/>
              </a:rPr>
              <a:t>Page </a:t>
            </a:r>
            <a:r>
              <a:rPr lang="zh-CN" altLang="en-US" sz="1000" b="1" dirty="0">
                <a:solidFill>
                  <a:srgbClr val="000000"/>
                </a:solidFill>
                <a:ea typeface="华文细黑" panose="02010600040101010101" pitchFamily="2" charset="-122"/>
                <a:sym typeface="MS UI Gothic" panose="020B0600070205080204" pitchFamily="34" charset="-128"/>
              </a:rPr>
              <a:t></a:t>
            </a:r>
            <a:r>
              <a:rPr lang="zh-CN" altLang="en-US" sz="1000" b="1" dirty="0">
                <a:solidFill>
                  <a:srgbClr val="000000"/>
                </a:solidFill>
                <a:ea typeface="华文细黑" panose="02010600040101010101" pitchFamily="2" charset="-122"/>
              </a:rPr>
              <a:t> </a:t>
            </a:r>
            <a:fld id="{9A0DB2DC-4C9A-4742-B13C-FB6460FD3503}" type="slidenum">
              <a:rPr lang="en-US" altLang="zh-CN" sz="1000" b="1" dirty="0">
                <a:solidFill>
                  <a:srgbClr val="000000"/>
                </a:solidFill>
                <a:ea typeface="华文细黑" panose="02010600040101010101" pitchFamily="2" charset="-122"/>
              </a:rPr>
            </a:fld>
            <a:endParaRPr lang="en-US" altLang="zh-CN" sz="1000" b="1" dirty="0">
              <a:solidFill>
                <a:srgbClr val="000000"/>
              </a:solidFill>
              <a:ea typeface="华文细黑" panose="02010600040101010101" pitchFamily="2" charset="-122"/>
            </a:endParaRPr>
          </a:p>
        </p:txBody>
      </p:sp>
      <p:pic>
        <p:nvPicPr>
          <p:cNvPr id="1029" name="Picture 5" descr="beijing 背景11111111111"/>
          <p:cNvPicPr>
            <a:picLocks noChangeAspect="1"/>
          </p:cNvPicPr>
          <p:nvPr userDrawn="1"/>
        </p:nvPicPr>
        <p:blipFill>
          <a:blip r:embed="rId15" cstate="print"/>
          <a:stretch>
            <a:fillRect/>
          </a:stretch>
        </p:blipFill>
        <p:spPr>
          <a:xfrm>
            <a:off x="0" y="0"/>
            <a:ext cx="9324975" cy="7010400"/>
          </a:xfrm>
          <a:prstGeom prst="rect">
            <a:avLst/>
          </a:prstGeom>
          <a:noFill/>
          <a:ln w="9525">
            <a:noFill/>
          </a:ln>
        </p:spPr>
      </p:pic>
      <p:sp>
        <p:nvSpPr>
          <p:cNvPr id="2054" name="Text Box 6"/>
          <p:cNvSpPr txBox="1">
            <a:spLocks noChangeArrowheads="1"/>
          </p:cNvSpPr>
          <p:nvPr/>
        </p:nvSpPr>
        <p:spPr bwMode="auto">
          <a:xfrm>
            <a:off x="304800" y="312738"/>
            <a:ext cx="309563" cy="366713"/>
          </a:xfrm>
          <a:prstGeom prst="rect">
            <a:avLst/>
          </a:prstGeom>
          <a:noFill/>
          <a:ln>
            <a:noFill/>
          </a:ln>
          <a:effectLst/>
        </p:spPr>
        <p:txBody>
          <a:bodyPr wrap="none">
            <a:spAutoFit/>
          </a:bodyPr>
          <a:lstStyle>
            <a:lvl1pPr>
              <a:defRPr>
                <a:solidFill>
                  <a:schemeClr val="tx1"/>
                </a:solidFill>
                <a:latin typeface="Arial" panose="020B0604020202020204" pitchFamily="34" charset="0"/>
                <a:ea typeface="宋体" panose="02010600030101010101" pitchFamily="2" charset="-122"/>
                <a:sym typeface="Arial" panose="020B0604020202020204" pitchFamily="34" charset="0"/>
              </a:defRPr>
            </a:lvl1pPr>
            <a:lvl2pPr marL="742950" indent="-285750">
              <a:defRPr>
                <a:solidFill>
                  <a:schemeClr val="tx1"/>
                </a:solidFill>
                <a:latin typeface="Arial" panose="020B0604020202020204" pitchFamily="34" charset="0"/>
                <a:ea typeface="宋体" panose="02010600030101010101" pitchFamily="2" charset="-122"/>
                <a:sym typeface="Arial" panose="020B0604020202020204" pitchFamily="34" charset="0"/>
              </a:defRPr>
            </a:lvl2pPr>
            <a:lvl3pPr marL="1143000" indent="-228600">
              <a:defRPr>
                <a:solidFill>
                  <a:schemeClr val="tx1"/>
                </a:solidFill>
                <a:latin typeface="Arial" panose="020B0604020202020204" pitchFamily="34" charset="0"/>
                <a:ea typeface="宋体" panose="02010600030101010101" pitchFamily="2" charset="-122"/>
                <a:sym typeface="Arial" panose="020B0604020202020204" pitchFamily="34" charset="0"/>
              </a:defRPr>
            </a:lvl3pPr>
            <a:lvl4pPr marL="1600200" indent="-228600">
              <a:defRPr>
                <a:solidFill>
                  <a:schemeClr val="tx1"/>
                </a:solidFill>
                <a:latin typeface="Arial" panose="020B0604020202020204" pitchFamily="34" charset="0"/>
                <a:ea typeface="宋体" panose="02010600030101010101" pitchFamily="2" charset="-122"/>
                <a:sym typeface="Arial" panose="020B0604020202020204" pitchFamily="34" charset="0"/>
              </a:defRPr>
            </a:lvl4pPr>
            <a:lvl5pPr marL="2057400" indent="-228600">
              <a:defRPr>
                <a:solidFill>
                  <a:schemeClr val="tx1"/>
                </a:solidFill>
                <a:latin typeface="Arial" panose="020B0604020202020204" pitchFamily="34" charset="0"/>
                <a:ea typeface="宋体" panose="02010600030101010101" pitchFamily="2" charset="-122"/>
                <a:sym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sym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sym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sym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sym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18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sym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p:hf sldNum="0" hdr="0" ftr="0" dt="0"/>
  <p:txStyles>
    <p:title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p:titleStyle>
    <p:body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4.xml"/><Relationship Id="rId3" Type="http://schemas.openxmlformats.org/officeDocument/2006/relationships/image" Target="../media/image4.jpeg"/><Relationship Id="rId2" Type="http://schemas.openxmlformats.org/officeDocument/2006/relationships/tags" Target="../tags/tag1.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9" Type="http://schemas.openxmlformats.org/officeDocument/2006/relationships/tags" Target="../tags/tag10.xml"/><Relationship Id="rId8" Type="http://schemas.openxmlformats.org/officeDocument/2006/relationships/tags" Target="../tags/tag9.xml"/><Relationship Id="rId7" Type="http://schemas.openxmlformats.org/officeDocument/2006/relationships/tags" Target="../tags/tag8.xml"/><Relationship Id="rId6" Type="http://schemas.openxmlformats.org/officeDocument/2006/relationships/tags" Target="../tags/tag7.xml"/><Relationship Id="rId5" Type="http://schemas.openxmlformats.org/officeDocument/2006/relationships/tags" Target="../tags/tag6.xml"/><Relationship Id="rId4" Type="http://schemas.openxmlformats.org/officeDocument/2006/relationships/tags" Target="../tags/tag5.xml"/><Relationship Id="rId3" Type="http://schemas.openxmlformats.org/officeDocument/2006/relationships/tags" Target="../tags/tag4.xml"/><Relationship Id="rId2" Type="http://schemas.openxmlformats.org/officeDocument/2006/relationships/tags" Target="../tags/tag3.xml"/><Relationship Id="rId17" Type="http://schemas.openxmlformats.org/officeDocument/2006/relationships/slideLayout" Target="../slideLayouts/slideLayout6.xml"/><Relationship Id="rId16" Type="http://schemas.openxmlformats.org/officeDocument/2006/relationships/tags" Target="../tags/tag17.xml"/><Relationship Id="rId15" Type="http://schemas.openxmlformats.org/officeDocument/2006/relationships/tags" Target="../tags/tag16.xml"/><Relationship Id="rId14" Type="http://schemas.openxmlformats.org/officeDocument/2006/relationships/tags" Target="../tags/tag15.xml"/><Relationship Id="rId13" Type="http://schemas.openxmlformats.org/officeDocument/2006/relationships/tags" Target="../tags/tag14.xml"/><Relationship Id="rId12" Type="http://schemas.openxmlformats.org/officeDocument/2006/relationships/tags" Target="../tags/tag13.xml"/><Relationship Id="rId11" Type="http://schemas.openxmlformats.org/officeDocument/2006/relationships/tags" Target="../tags/tag12.xml"/><Relationship Id="rId10" Type="http://schemas.openxmlformats.org/officeDocument/2006/relationships/tags" Target="../tags/tag11.xml"/><Relationship Id="rId1" Type="http://schemas.openxmlformats.org/officeDocument/2006/relationships/tags" Target="../tags/tag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5.jpeg"/><Relationship Id="rId1" Type="http://schemas.openxmlformats.org/officeDocument/2006/relationships/tags" Target="../tags/tag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11" descr="图片3"/>
          <p:cNvPicPr>
            <a:picLocks noChangeAspect="1"/>
          </p:cNvPicPr>
          <p:nvPr/>
        </p:nvPicPr>
        <p:blipFill>
          <a:blip r:embed="rId1" cstate="print"/>
          <a:stretch>
            <a:fillRect/>
          </a:stretch>
        </p:blipFill>
        <p:spPr>
          <a:xfrm>
            <a:off x="0" y="257175"/>
            <a:ext cx="9144000" cy="6858000"/>
          </a:xfrm>
          <a:prstGeom prst="rect">
            <a:avLst/>
          </a:prstGeom>
          <a:noFill/>
          <a:ln w="9525">
            <a:noFill/>
          </a:ln>
        </p:spPr>
      </p:pic>
      <p:pic>
        <p:nvPicPr>
          <p:cNvPr id="3075" name="Object 4" descr="3478902151402493676034.wmf"/>
          <p:cNvPicPr/>
          <p:nvPr/>
        </p:nvPicPr>
        <p:blipFill>
          <a:blip r:embed="rId2" cstate="print"/>
          <a:stretch>
            <a:fillRect/>
          </a:stretch>
        </p:blipFill>
        <p:spPr>
          <a:xfrm>
            <a:off x="247650" y="257175"/>
            <a:ext cx="3200400" cy="828675"/>
          </a:xfrm>
          <a:prstGeom prst="rect">
            <a:avLst/>
          </a:prstGeom>
          <a:noFill/>
          <a:ln w="9525">
            <a:noFill/>
          </a:ln>
        </p:spPr>
      </p:pic>
      <p:sp>
        <p:nvSpPr>
          <p:cNvPr id="3076" name="Text Box 4"/>
          <p:cNvSpPr txBox="1"/>
          <p:nvPr/>
        </p:nvSpPr>
        <p:spPr>
          <a:xfrm>
            <a:off x="3292475" y="4606925"/>
            <a:ext cx="311150" cy="365125"/>
          </a:xfrm>
          <a:prstGeom prst="rect">
            <a:avLst/>
          </a:prstGeom>
          <a:noFill/>
          <a:ln w="9525">
            <a:noFill/>
          </a:ln>
        </p:spPr>
        <p:txBody>
          <a:bodyPr wrap="none">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endParaRPr lang="zh-CN" altLang="en-US" sz="1800" b="0" dirty="0">
              <a:ea typeface="宋体" panose="02010600030101010101" pitchFamily="2" charset="-122"/>
            </a:endParaRPr>
          </a:p>
        </p:txBody>
      </p:sp>
      <p:sp>
        <p:nvSpPr>
          <p:cNvPr id="16389" name="Text Box 6"/>
          <p:cNvSpPr txBox="1">
            <a:spLocks noChangeArrowheads="1"/>
          </p:cNvSpPr>
          <p:nvPr/>
        </p:nvSpPr>
        <p:spPr bwMode="auto">
          <a:xfrm>
            <a:off x="814705" y="1727200"/>
            <a:ext cx="7812405" cy="583565"/>
          </a:xfrm>
          <a:prstGeom prst="rect">
            <a:avLst/>
          </a:prstGeom>
          <a:noFill/>
          <a:ln w="9525">
            <a:noFill/>
            <a:miter lim="800000"/>
          </a:ln>
        </p:spPr>
        <p:txBody>
          <a:bodyPr wrap="square">
            <a:spAutoFit/>
            <a:scene3d>
              <a:camera prst="orthographicFront"/>
              <a:lightRig rig="threePt" dir="t"/>
            </a:scene3d>
          </a:bodyPr>
          <a:lstStyle/>
          <a:p>
            <a:pPr marL="0" marR="0" lvl="0" algn="ctr" defTabSz="914400" rtl="0" fontAlgn="base" latinLnBrk="0">
              <a:lnSpc>
                <a:spcPct val="100000"/>
              </a:lnSpc>
              <a:buClrTx/>
              <a:buFontTx/>
              <a:buNone/>
              <a:defRPr/>
            </a:pPr>
            <a:r>
              <a:rPr lang="zh-CN" altLang="en-US" sz="3200" noProof="0" dirty="0">
                <a:solidFill>
                  <a:schemeClr val="tx1"/>
                </a:solidFill>
                <a:effectLst>
                  <a:outerShdw blurRad="38100" dist="19050" dir="2700000" algn="tl" rotWithShape="0">
                    <a:schemeClr val="dk1">
                      <a:alpha val="40000"/>
                    </a:schemeClr>
                  </a:outerShdw>
                </a:effectLst>
                <a:uLnTx/>
                <a:uFillTx/>
                <a:latin typeface="黑体" panose="02010609060101010101" pitchFamily="49" charset="-122"/>
                <a:ea typeface="黑体" panose="02010609060101010101" pitchFamily="49" charset="-122"/>
                <a:cs typeface="+mn-cs"/>
                <a:sym typeface="+mn-ea"/>
              </a:rPr>
              <a:t>变更抚</a:t>
            </a:r>
            <a:r>
              <a:rPr lang="zh-CN" altLang="en-US" sz="3200" noProof="0" dirty="0" smtClean="0">
                <a:solidFill>
                  <a:schemeClr val="tx1"/>
                </a:solidFill>
                <a:effectLst>
                  <a:outerShdw blurRad="38100" dist="19050" dir="2700000" algn="tl" rotWithShape="0">
                    <a:schemeClr val="dk1">
                      <a:alpha val="40000"/>
                    </a:schemeClr>
                  </a:outerShdw>
                </a:effectLst>
                <a:uLnTx/>
                <a:uFillTx/>
                <a:latin typeface="黑体" panose="02010609060101010101" pitchFamily="49" charset="-122"/>
                <a:ea typeface="黑体" panose="02010609060101010101" pitchFamily="49" charset="-122"/>
                <a:cs typeface="+mn-cs"/>
                <a:sym typeface="+mn-ea"/>
              </a:rPr>
              <a:t>养权纠</a:t>
            </a:r>
            <a:r>
              <a:rPr lang="zh-CN" altLang="en-US" sz="3200" noProof="0" dirty="0">
                <a:solidFill>
                  <a:schemeClr val="tx1"/>
                </a:solidFill>
                <a:effectLst>
                  <a:outerShdw blurRad="38100" dist="19050" dir="2700000" algn="tl" rotWithShape="0">
                    <a:schemeClr val="dk1">
                      <a:alpha val="40000"/>
                    </a:schemeClr>
                  </a:outerShdw>
                </a:effectLst>
                <a:uLnTx/>
                <a:uFillTx/>
                <a:latin typeface="黑体" panose="02010609060101010101" pitchFamily="49" charset="-122"/>
                <a:ea typeface="黑体" panose="02010609060101010101" pitchFamily="49" charset="-122"/>
                <a:cs typeface="+mn-cs"/>
                <a:sym typeface="+mn-ea"/>
              </a:rPr>
              <a:t>纷</a:t>
            </a:r>
            <a:endParaRPr kumimoji="0" lang="zh-CN" altLang="en-US" sz="3200" b="1" i="0" u="none" strike="noStrike" kern="1200" cap="none" spc="0" normalizeH="0" baseline="0" noProof="0" dirty="0">
              <a:solidFill>
                <a:schemeClr val="tx1"/>
              </a:solidFill>
              <a:effectLst>
                <a:outerShdw blurRad="38100" dist="19050" dir="2700000" algn="tl" rotWithShape="0">
                  <a:schemeClr val="dk1">
                    <a:alpha val="40000"/>
                  </a:schemeClr>
                </a:outerShdw>
              </a:effectLst>
              <a:uLnTx/>
              <a:uFillTx/>
              <a:latin typeface="黑体" panose="02010609060101010101" pitchFamily="49" charset="-122"/>
              <a:ea typeface="黑体" panose="02010609060101010101" pitchFamily="49" charset="-122"/>
              <a:cs typeface="+mn-cs"/>
              <a:sym typeface="+mn-ea"/>
            </a:endParaRPr>
          </a:p>
        </p:txBody>
      </p:sp>
      <p:sp>
        <p:nvSpPr>
          <p:cNvPr id="4" name="文本框 3"/>
          <p:cNvSpPr txBox="1"/>
          <p:nvPr/>
        </p:nvSpPr>
        <p:spPr>
          <a:xfrm>
            <a:off x="2298700" y="3363595"/>
            <a:ext cx="4843780" cy="645160"/>
          </a:xfrm>
          <a:prstGeom prst="rect">
            <a:avLst/>
          </a:prstGeom>
          <a:noFill/>
        </p:spPr>
        <p:txBody>
          <a:bodyPr wrap="square" rtlCol="0">
            <a:spAutoFit/>
          </a:bodyPr>
          <a:lstStyle/>
          <a:p>
            <a:r>
              <a:rPr lang="zh-CN" altLang="en-US" sz="3600" b="1" dirty="0">
                <a:effectLst>
                  <a:outerShdw blurRad="38100" dist="38100" dir="2700000">
                    <a:srgbClr val="C0C0C0"/>
                  </a:outerShdw>
                </a:effectLst>
                <a:latin typeface="楷体" panose="02010609060101010101" pitchFamily="49" charset="-122"/>
                <a:ea typeface="楷体" panose="02010609060101010101" pitchFamily="49" charset="-122"/>
                <a:sym typeface="+mn-ea"/>
              </a:rPr>
              <a:t>主讲人：赵慧敏</a:t>
            </a:r>
            <a:r>
              <a:rPr lang="zh-CN" altLang="en-US" sz="3600" b="1" dirty="0">
                <a:latin typeface="楷体" panose="02010609060101010101" pitchFamily="49" charset="-122"/>
                <a:ea typeface="楷体" panose="02010609060101010101" pitchFamily="49" charset="-122"/>
                <a:sym typeface="+mn-ea"/>
              </a:rPr>
              <a:t>  </a:t>
            </a:r>
            <a:r>
              <a:rPr lang="zh-CN" altLang="en-US" sz="3600" b="1" dirty="0">
                <a:effectLst>
                  <a:outerShdw blurRad="38100" dist="38100" dir="2700000">
                    <a:srgbClr val="C0C0C0"/>
                  </a:outerShdw>
                </a:effectLst>
                <a:latin typeface="楷体" panose="02010609060101010101" pitchFamily="49" charset="-122"/>
                <a:ea typeface="楷体" panose="02010609060101010101" pitchFamily="49" charset="-122"/>
                <a:sym typeface="+mn-ea"/>
              </a:rPr>
              <a:t>律师</a:t>
            </a:r>
            <a:endParaRPr lang="zh-CN" altLang="en-US" sz="3600" b="1" dirty="0">
              <a:effectLst>
                <a:outerShdw blurRad="38100" dist="38100" dir="2700000">
                  <a:srgbClr val="C0C0C0"/>
                </a:outerShdw>
              </a:effectLst>
              <a:latin typeface="楷体" panose="02010609060101010101" pitchFamily="49" charset="-122"/>
              <a:ea typeface="楷体" panose="02010609060101010101" pitchFamily="49" charset="-122"/>
              <a:sym typeface="+mn-ea"/>
            </a:endParaRPr>
          </a:p>
        </p:txBody>
      </p:sp>
      <p:sp>
        <p:nvSpPr>
          <p:cNvPr id="5" name="文本框 4"/>
          <p:cNvSpPr txBox="1"/>
          <p:nvPr/>
        </p:nvSpPr>
        <p:spPr>
          <a:xfrm>
            <a:off x="3125470" y="4606925"/>
            <a:ext cx="2892425" cy="798830"/>
          </a:xfrm>
          <a:prstGeom prst="rect">
            <a:avLst/>
          </a:prstGeom>
          <a:noFill/>
        </p:spPr>
        <p:txBody>
          <a:bodyPr wrap="square" rtlCol="0">
            <a:spAutoFit/>
          </a:bodyPr>
          <a:lstStyle/>
          <a:p>
            <a:r>
              <a:rPr lang="en-US" altLang="zh-CN" sz="2800" b="1">
                <a:latin typeface="楷体" panose="02010609060101010101" pitchFamily="49" charset="-122"/>
                <a:ea typeface="楷体" panose="02010609060101010101" pitchFamily="49" charset="-122"/>
                <a:sym typeface="+mn-ea"/>
              </a:rPr>
              <a:t>2020</a:t>
            </a:r>
            <a:r>
              <a:rPr lang="zh-CN" altLang="en-US" sz="2800" b="1" dirty="0">
                <a:latin typeface="楷体" panose="02010609060101010101" pitchFamily="49" charset="-122"/>
                <a:ea typeface="楷体" panose="02010609060101010101" pitchFamily="49" charset="-122"/>
                <a:sym typeface="+mn-ea"/>
              </a:rPr>
              <a:t>年</a:t>
            </a:r>
            <a:r>
              <a:rPr lang="en-US" altLang="zh-CN" sz="2800" b="1">
                <a:latin typeface="楷体" panose="02010609060101010101" pitchFamily="49" charset="-122"/>
                <a:ea typeface="楷体" panose="02010609060101010101" pitchFamily="49" charset="-122"/>
                <a:sym typeface="+mn-ea"/>
              </a:rPr>
              <a:t>1</a:t>
            </a:r>
            <a:r>
              <a:rPr lang="zh-CN" altLang="en-US" sz="2800" b="1" dirty="0">
                <a:latin typeface="楷体" panose="02010609060101010101" pitchFamily="49" charset="-122"/>
                <a:ea typeface="楷体" panose="02010609060101010101" pitchFamily="49" charset="-122"/>
                <a:sym typeface="+mn-ea"/>
              </a:rPr>
              <a:t>月</a:t>
            </a:r>
            <a:r>
              <a:rPr lang="en-US" altLang="zh-CN" sz="2800" b="1" dirty="0">
                <a:latin typeface="楷体" panose="02010609060101010101" pitchFamily="49" charset="-122"/>
                <a:ea typeface="楷体" panose="02010609060101010101" pitchFamily="49" charset="-122"/>
                <a:sym typeface="+mn-ea"/>
              </a:rPr>
              <a:t>17</a:t>
            </a:r>
            <a:r>
              <a:rPr lang="zh-CN" altLang="en-US" sz="2800" b="1" dirty="0">
                <a:latin typeface="楷体" panose="02010609060101010101" pitchFamily="49" charset="-122"/>
                <a:ea typeface="楷体" panose="02010609060101010101" pitchFamily="49" charset="-122"/>
                <a:sym typeface="+mn-ea"/>
              </a:rPr>
              <a:t>日</a:t>
            </a:r>
            <a:endParaRPr lang="zh-CN" altLang="en-US" b="1" i="0" dirty="0">
              <a:latin typeface="楷体" panose="02010609060101010101" pitchFamily="49" charset="-122"/>
              <a:ea typeface="楷体" panose="02010609060101010101" pitchFamily="49" charset="-122"/>
            </a:endParaRPr>
          </a:p>
          <a:p>
            <a:endParaRPr lang="zh-CN" altLang="en-US"/>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11" descr="图片3"/>
          <p:cNvPicPr>
            <a:picLocks noChangeAspect="1"/>
          </p:cNvPicPr>
          <p:nvPr/>
        </p:nvPicPr>
        <p:blipFill>
          <a:blip r:embed="rId1" cstate="print"/>
          <a:stretch>
            <a:fillRect/>
          </a:stretch>
        </p:blipFill>
        <p:spPr>
          <a:xfrm>
            <a:off x="8255" y="-89852"/>
            <a:ext cx="9324975" cy="7037387"/>
          </a:xfrm>
          <a:prstGeom prst="rect">
            <a:avLst/>
          </a:prstGeom>
          <a:noFill/>
          <a:ln w="9525">
            <a:noFill/>
          </a:ln>
        </p:spPr>
      </p:pic>
      <p:sp>
        <p:nvSpPr>
          <p:cNvPr id="10243" name="Rectangle 2"/>
          <p:cNvSpPr>
            <a:spLocks noGrp="1"/>
          </p:cNvSpPr>
          <p:nvPr>
            <p:ph type="ctrTitle"/>
          </p:nvPr>
        </p:nvSpPr>
        <p:spPr>
          <a:xfrm>
            <a:off x="325438" y="1392238"/>
            <a:ext cx="9070975" cy="1470025"/>
          </a:xfrm>
        </p:spPr>
        <p:txBody>
          <a:bodyPr vert="horz" wrap="square" lIns="91440" tIns="45720" rIns="91440" bIns="45720" anchor="ctr"/>
          <a:lstStyle>
            <a:lvl1pPr lvl="0">
              <a:defRPr kern="1200"/>
            </a:lvl1pPr>
          </a:lstStyle>
          <a:p>
            <a:pPr lvl="0" algn="ctr" eaLnBrk="1" hangingPunct="1"/>
            <a:br>
              <a:rPr lang="zh-CN" altLang="en-US" sz="4800" dirty="0">
                <a:solidFill>
                  <a:schemeClr val="tx1"/>
                </a:solidFill>
                <a:latin typeface="楷体" panose="02010609060101010101" pitchFamily="49" charset="-122"/>
                <a:ea typeface="楷体" panose="02010609060101010101" pitchFamily="49" charset="-122"/>
                <a:sym typeface="楷体" panose="02010609060101010101" pitchFamily="49" charset="-122"/>
              </a:rPr>
            </a:br>
            <a:endParaRPr lang="zh-CN" altLang="en-US" sz="4800" i="1" dirty="0">
              <a:solidFill>
                <a:schemeClr val="tx1"/>
              </a:solidFill>
              <a:latin typeface="楷体" panose="02010609060101010101" pitchFamily="49" charset="-122"/>
              <a:ea typeface="楷体" panose="02010609060101010101" pitchFamily="49" charset="-122"/>
              <a:sym typeface="楷体" panose="02010609060101010101" pitchFamily="49" charset="-122"/>
            </a:endParaRPr>
          </a:p>
        </p:txBody>
      </p:sp>
      <p:sp>
        <p:nvSpPr>
          <p:cNvPr id="10244" name="Rectangle 3"/>
          <p:cNvSpPr/>
          <p:nvPr/>
        </p:nvSpPr>
        <p:spPr>
          <a:xfrm>
            <a:off x="2627313" y="692150"/>
            <a:ext cx="3889375" cy="1398588"/>
          </a:xfrm>
          <a:prstGeom prst="rect">
            <a:avLst/>
          </a:prstGeom>
          <a:noFill/>
          <a:ln w="9525">
            <a:noFill/>
          </a:ln>
        </p:spPr>
        <p:txBody>
          <a:bodyPr lIns="0" rIns="0"/>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algn="ctr" defTabSz="914400" eaLnBrk="1" hangingPunct="1">
              <a:buClr>
                <a:srgbClr val="000000"/>
              </a:buClr>
              <a:buNone/>
            </a:pPr>
            <a:endParaRPr lang="zh-CN" altLang="en-US" sz="1600" b="0" dirty="0">
              <a:solidFill>
                <a:srgbClr val="000000"/>
              </a:solidFill>
            </a:endParaRPr>
          </a:p>
        </p:txBody>
      </p:sp>
      <p:sp>
        <p:nvSpPr>
          <p:cNvPr id="10245" name="Rectangle 4"/>
          <p:cNvSpPr/>
          <p:nvPr/>
        </p:nvSpPr>
        <p:spPr>
          <a:xfrm>
            <a:off x="4860925" y="2493963"/>
            <a:ext cx="3889375" cy="1398587"/>
          </a:xfrm>
          <a:prstGeom prst="rect">
            <a:avLst/>
          </a:prstGeom>
          <a:noFill/>
          <a:ln w="9525">
            <a:noFill/>
          </a:ln>
        </p:spPr>
        <p:txBody>
          <a:bodyPr lIns="0" rIns="0"/>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buClr>
                <a:srgbClr val="000000"/>
              </a:buClr>
              <a:buNone/>
            </a:pPr>
            <a:endParaRPr lang="zh-CN" altLang="en-US" sz="1600" b="0" dirty="0">
              <a:solidFill>
                <a:srgbClr val="000000"/>
              </a:solidFill>
            </a:endParaRPr>
          </a:p>
        </p:txBody>
      </p:sp>
      <p:sp>
        <p:nvSpPr>
          <p:cNvPr id="10246" name="Text Box 6"/>
          <p:cNvSpPr/>
          <p:nvPr/>
        </p:nvSpPr>
        <p:spPr>
          <a:xfrm>
            <a:off x="250825" y="4200525"/>
            <a:ext cx="7848600" cy="650875"/>
          </a:xfrm>
          <a:prstGeom prst="rect">
            <a:avLst/>
          </a:prstGeom>
          <a:noFill/>
          <a:ln w="9525">
            <a:noFill/>
          </a:ln>
        </p:spPr>
        <p:txBody>
          <a:bodyPr>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ts val="4400"/>
              </a:lnSpc>
              <a:spcBef>
                <a:spcPct val="0"/>
              </a:spcBef>
              <a:buClr>
                <a:srgbClr val="000000"/>
              </a:buClr>
              <a:buNone/>
            </a:pPr>
            <a:endParaRPr lang="zh-CN" altLang="en-US" i="1" dirty="0">
              <a:solidFill>
                <a:schemeClr val="bg1"/>
              </a:solidFill>
              <a:latin typeface="宋体" panose="02010600030101010101" pitchFamily="2" charset="-122"/>
              <a:ea typeface="宋体" panose="02010600030101010101" pitchFamily="2" charset="-122"/>
            </a:endParaRPr>
          </a:p>
        </p:txBody>
      </p:sp>
      <p:sp>
        <p:nvSpPr>
          <p:cNvPr id="10247" name="Text Box 7"/>
          <p:cNvSpPr txBox="1"/>
          <p:nvPr/>
        </p:nvSpPr>
        <p:spPr>
          <a:xfrm>
            <a:off x="176213" y="298450"/>
            <a:ext cx="309562" cy="366713"/>
          </a:xfrm>
          <a:prstGeom prst="rect">
            <a:avLst/>
          </a:prstGeom>
          <a:noFill/>
          <a:ln w="9525">
            <a:noFill/>
          </a:ln>
        </p:spPr>
        <p:txBody>
          <a:bodyPr wrap="none">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endParaRPr lang="zh-CN" altLang="zh-CN" sz="1800" b="0" dirty="0">
              <a:ea typeface="宋体" panose="02010600030101010101" pitchFamily="2" charset="-122"/>
            </a:endParaRPr>
          </a:p>
        </p:txBody>
      </p:sp>
      <p:pic>
        <p:nvPicPr>
          <p:cNvPr id="10248" name="Object 4" descr="3478902151402493676034.wmf"/>
          <p:cNvPicPr/>
          <p:nvPr/>
        </p:nvPicPr>
        <p:blipFill>
          <a:blip r:embed="rId2" cstate="print"/>
          <a:stretch>
            <a:fillRect/>
          </a:stretch>
        </p:blipFill>
        <p:spPr>
          <a:xfrm>
            <a:off x="247650" y="257175"/>
            <a:ext cx="3200400" cy="828675"/>
          </a:xfrm>
          <a:prstGeom prst="rect">
            <a:avLst/>
          </a:prstGeom>
          <a:noFill/>
          <a:ln w="9525">
            <a:noFill/>
          </a:ln>
        </p:spPr>
      </p:pic>
      <p:sp>
        <p:nvSpPr>
          <p:cNvPr id="10249" name="Text Box 6"/>
          <p:cNvSpPr/>
          <p:nvPr/>
        </p:nvSpPr>
        <p:spPr>
          <a:xfrm>
            <a:off x="576263" y="4365625"/>
            <a:ext cx="8567737" cy="1783715"/>
          </a:xfrm>
          <a:prstGeom prst="rect">
            <a:avLst/>
          </a:prstGeom>
          <a:noFill/>
          <a:ln w="9525">
            <a:noFill/>
          </a:ln>
        </p:spPr>
        <p:txBody>
          <a:bodyPr>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a:lnSpc>
                <a:spcPts val="4400"/>
              </a:lnSpc>
              <a:spcBef>
                <a:spcPct val="0"/>
              </a:spcBef>
              <a:buClr>
                <a:srgbClr val="000000"/>
              </a:buClr>
              <a:buNone/>
            </a:pPr>
            <a:r>
              <a:rPr lang="zh-CN" altLang="en-US" sz="2400" dirty="0">
                <a:solidFill>
                  <a:schemeClr val="bg1"/>
                </a:solidFill>
                <a:ea typeface="宋体" panose="02010600030101010101" pitchFamily="2" charset="-122"/>
              </a:rPr>
              <a:t>赵慧敏律师联系电话：</a:t>
            </a:r>
            <a:r>
              <a:rPr lang="en-US" sz="2400" dirty="0">
                <a:solidFill>
                  <a:schemeClr val="bg1"/>
                </a:solidFill>
                <a:ea typeface="宋体" panose="02010600030101010101" pitchFamily="2" charset="-122"/>
              </a:rPr>
              <a:t>15911643750</a:t>
            </a:r>
            <a:endParaRPr lang="zh-CN" altLang="zh-CN" sz="2400" dirty="0">
              <a:solidFill>
                <a:schemeClr val="bg1"/>
              </a:solidFill>
              <a:ea typeface="宋体" panose="02010600030101010101" pitchFamily="2" charset="-122"/>
            </a:endParaRPr>
          </a:p>
          <a:p>
            <a:pPr marL="0" lvl="0" indent="0" defTabSz="914400">
              <a:lnSpc>
                <a:spcPts val="4400"/>
              </a:lnSpc>
              <a:spcBef>
                <a:spcPct val="0"/>
              </a:spcBef>
              <a:buClr>
                <a:srgbClr val="000000"/>
              </a:buClr>
              <a:buNone/>
            </a:pPr>
            <a:r>
              <a:rPr lang="zh-CN" altLang="en-US" sz="2400" dirty="0">
                <a:solidFill>
                  <a:schemeClr val="bg1"/>
                </a:solidFill>
                <a:ea typeface="宋体" panose="02010600030101010101" pitchFamily="2" charset="-122"/>
              </a:rPr>
              <a:t>邮箱：</a:t>
            </a:r>
            <a:r>
              <a:rPr lang="en-US" altLang="zh-CN" sz="2400" dirty="0">
                <a:solidFill>
                  <a:schemeClr val="bg1"/>
                </a:solidFill>
                <a:ea typeface="宋体" panose="02010600030101010101" pitchFamily="2" charset="-122"/>
              </a:rPr>
              <a:t>1139274259@qq.com</a:t>
            </a:r>
            <a:endParaRPr lang="en-US" altLang="zh-CN" sz="2400" dirty="0">
              <a:solidFill>
                <a:schemeClr val="bg1"/>
              </a:solidFill>
              <a:ea typeface="宋体" panose="02010600030101010101" pitchFamily="2" charset="-122"/>
            </a:endParaRPr>
          </a:p>
          <a:p>
            <a:pPr marL="0" lvl="0" indent="0" defTabSz="914400">
              <a:lnSpc>
                <a:spcPts val="4400"/>
              </a:lnSpc>
              <a:spcBef>
                <a:spcPct val="0"/>
              </a:spcBef>
              <a:buClr>
                <a:srgbClr val="000000"/>
              </a:buClr>
              <a:buNone/>
            </a:pPr>
            <a:r>
              <a:rPr lang="zh-CN" altLang="en-US" sz="2400" dirty="0">
                <a:solidFill>
                  <a:schemeClr val="bg1"/>
                </a:solidFill>
                <a:ea typeface="宋体" panose="02010600030101010101" pitchFamily="2" charset="-122"/>
              </a:rPr>
              <a:t>通讯地址：昆明市官渡区官南大道大润发商业广场</a:t>
            </a:r>
            <a:r>
              <a:rPr lang="zh-CN" altLang="zh-CN" sz="2400" dirty="0">
                <a:solidFill>
                  <a:schemeClr val="bg1"/>
                </a:solidFill>
                <a:ea typeface="宋体" panose="02010600030101010101" pitchFamily="2" charset="-122"/>
              </a:rPr>
              <a:t>1</a:t>
            </a:r>
            <a:r>
              <a:rPr lang="zh-CN" altLang="en-US" sz="2400" dirty="0">
                <a:solidFill>
                  <a:schemeClr val="bg1"/>
                </a:solidFill>
                <a:ea typeface="宋体" panose="02010600030101010101" pitchFamily="2" charset="-122"/>
              </a:rPr>
              <a:t>幢</a:t>
            </a:r>
            <a:r>
              <a:rPr lang="zh-CN" altLang="zh-CN" sz="2400" dirty="0">
                <a:solidFill>
                  <a:schemeClr val="bg1"/>
                </a:solidFill>
                <a:ea typeface="宋体" panose="02010600030101010101" pitchFamily="2" charset="-122"/>
              </a:rPr>
              <a:t>1613</a:t>
            </a:r>
            <a:r>
              <a:rPr lang="zh-CN" altLang="en-US" sz="2400" dirty="0">
                <a:solidFill>
                  <a:schemeClr val="bg1"/>
                </a:solidFill>
                <a:ea typeface="宋体" panose="02010600030101010101" pitchFamily="2" charset="-122"/>
              </a:rPr>
              <a:t>号</a:t>
            </a:r>
            <a:endParaRPr lang="zh-CN" altLang="en-US" sz="2400" dirty="0">
              <a:solidFill>
                <a:schemeClr val="bg1"/>
              </a:solidFill>
              <a:ea typeface="宋体" panose="02010600030101010101" pitchFamily="2" charset="-122"/>
            </a:endParaRPr>
          </a:p>
        </p:txBody>
      </p:sp>
      <p:sp>
        <p:nvSpPr>
          <p:cNvPr id="10250" name="Rectangle 2"/>
          <p:cNvSpPr/>
          <p:nvPr/>
        </p:nvSpPr>
        <p:spPr>
          <a:xfrm>
            <a:off x="73025" y="1109663"/>
            <a:ext cx="9070975" cy="1470025"/>
          </a:xfrm>
          <a:prstGeom prst="rect">
            <a:avLst/>
          </a:prstGeom>
          <a:noFill/>
          <a:ln w="9525">
            <a:noFill/>
          </a:ln>
        </p:spPr>
        <p:txBody>
          <a:bodyPr lIns="0" rIns="0" bIns="0" anchor="b"/>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algn="ctr" defTabSz="914400" eaLnBrk="1" hangingPunct="1">
              <a:lnSpc>
                <a:spcPct val="100000"/>
              </a:lnSpc>
              <a:spcBef>
                <a:spcPct val="0"/>
              </a:spcBef>
              <a:buClr>
                <a:srgbClr val="000000"/>
              </a:buClr>
              <a:buNone/>
            </a:pPr>
            <a:r>
              <a:rPr lang="zh-CN" altLang="en-US" sz="4800" dirty="0">
                <a:latin typeface="楷体" panose="02010609060101010101" pitchFamily="49" charset="-122"/>
                <a:ea typeface="楷体" panose="02010609060101010101" pitchFamily="49" charset="-122"/>
                <a:sym typeface="楷体" panose="02010609060101010101" pitchFamily="49" charset="-122"/>
              </a:rPr>
              <a:t>感谢您的关注！</a:t>
            </a:r>
            <a:br>
              <a:rPr lang="zh-CN" altLang="en-US" sz="4800" dirty="0">
                <a:latin typeface="楷体" panose="02010609060101010101" pitchFamily="49" charset="-122"/>
                <a:ea typeface="楷体" panose="02010609060101010101" pitchFamily="49" charset="-122"/>
                <a:sym typeface="楷体" panose="02010609060101010101" pitchFamily="49" charset="-122"/>
              </a:rPr>
            </a:br>
            <a:r>
              <a:rPr lang="zh-CN" altLang="en-US" sz="4800" dirty="0">
                <a:latin typeface="楷体" panose="02010609060101010101" pitchFamily="49" charset="-122"/>
                <a:ea typeface="楷体" panose="02010609060101010101" pitchFamily="49" charset="-122"/>
                <a:sym typeface="楷体" panose="02010609060101010101" pitchFamily="49" charset="-122"/>
              </a:rPr>
              <a:t>谢谢！</a:t>
            </a:r>
            <a:endParaRPr lang="zh-CN" altLang="en-US" sz="4800" i="1" dirty="0">
              <a:latin typeface="楷体" panose="02010609060101010101" pitchFamily="49" charset="-122"/>
              <a:ea typeface="楷体" panose="02010609060101010101" pitchFamily="49" charset="-122"/>
              <a:sym typeface="楷体" panose="02010609060101010101" pitchFamily="49" charset="-122"/>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1" cstate="print"/>
          <a:stretch>
            <a:fillRect/>
          </a:stretch>
        </a:blipFill>
        <a:effectLst/>
      </p:bgPr>
    </p:bg>
    <p:spTree>
      <p:nvGrpSpPr>
        <p:cNvPr id="1" name=""/>
        <p:cNvGrpSpPr/>
        <p:nvPr/>
      </p:nvGrpSpPr>
      <p:grpSpPr>
        <a:xfrm>
          <a:off x="0" y="0"/>
          <a:ext cx="0" cy="0"/>
          <a:chOff x="0" y="0"/>
          <a:chExt cx="0" cy="0"/>
        </a:xfrm>
      </p:grpSpPr>
      <p:sp>
        <p:nvSpPr>
          <p:cNvPr id="4098" name="Rectangle 3"/>
          <p:cNvSpPr>
            <a:spLocks noGrp="1" noChangeArrowheads="1"/>
          </p:cNvSpPr>
          <p:nvPr>
            <p:ph sz="half" idx="2"/>
          </p:nvPr>
        </p:nvSpPr>
        <p:spPr>
          <a:xfrm>
            <a:off x="4495800" y="2708275"/>
            <a:ext cx="4029075" cy="2952750"/>
          </a:xfrm>
        </p:spPr>
        <p:txBody>
          <a:bodyPr vert="horz" wrap="square" lIns="91440" tIns="45720" rIns="91440" bIns="45720" numCol="1" anchor="t" anchorCtr="0" compatLnSpc="1"/>
          <a:lstStyle/>
          <a:p>
            <a:pPr lvl="0" eaLnBrk="1" hangingPunct="1">
              <a:buNone/>
            </a:pPr>
            <a:endParaRPr lang="zh-CN" altLang="en-US" sz="2200" dirty="0">
              <a:latin typeface="方正小标宋_GBK" pitchFamily="65" charset="-122"/>
              <a:ea typeface="方正小标宋_GBK" pitchFamily="65" charset="-122"/>
              <a:sym typeface="方正小标宋_GBK" pitchFamily="65" charset="-122"/>
            </a:endParaRPr>
          </a:p>
          <a:p>
            <a:pPr lvl="0" eaLnBrk="1" hangingPunct="1">
              <a:buNone/>
            </a:pPr>
            <a:r>
              <a:rPr lang="zh-CN" altLang="en-US" dirty="0">
                <a:latin typeface="仿宋_GB2312" pitchFamily="49" charset="-122"/>
                <a:ea typeface="仿宋_GB2312" pitchFamily="49" charset="-122"/>
                <a:sym typeface="仿宋_GB2312" pitchFamily="49" charset="-122"/>
              </a:rPr>
              <a:t>    </a:t>
            </a:r>
            <a:endParaRPr lang="zh-CN" altLang="en-US" dirty="0">
              <a:latin typeface="仿宋_GB2312" pitchFamily="49" charset="-122"/>
              <a:ea typeface="仿宋_GB2312" pitchFamily="49" charset="-122"/>
              <a:sym typeface="仿宋_GB2312" pitchFamily="49" charset="-122"/>
            </a:endParaRPr>
          </a:p>
          <a:p>
            <a:pPr lvl="0"/>
            <a:r>
              <a:rPr lang="zh-CN" altLang="en-US" sz="2000" dirty="0">
                <a:effectLst>
                  <a:outerShdw blurRad="38100" dist="38100" dir="2700000">
                    <a:srgbClr val="FFFFFF"/>
                  </a:outerShdw>
                </a:effectLst>
                <a:ea typeface="仿宋_GB2312" pitchFamily="49" charset="-122"/>
              </a:rPr>
              <a:t>赵慧敏律师主办刑事辩护、民商事纠纷。</a:t>
            </a:r>
            <a:endParaRPr lang="zh-CN" altLang="en-US" sz="2000" dirty="0">
              <a:effectLst>
                <a:outerShdw blurRad="38100" dist="38100" dir="2700000">
                  <a:srgbClr val="FFFFFF"/>
                </a:outerShdw>
              </a:effectLst>
              <a:ea typeface="仿宋_GB2312" pitchFamily="49" charset="-122"/>
            </a:endParaRPr>
          </a:p>
        </p:txBody>
      </p:sp>
      <p:sp>
        <p:nvSpPr>
          <p:cNvPr id="4099" name="Text Box 6"/>
          <p:cNvSpPr txBox="1"/>
          <p:nvPr/>
        </p:nvSpPr>
        <p:spPr>
          <a:xfrm>
            <a:off x="415925" y="388938"/>
            <a:ext cx="309563" cy="366712"/>
          </a:xfrm>
          <a:prstGeom prst="rect">
            <a:avLst/>
          </a:prstGeom>
          <a:noFill/>
          <a:ln w="9525">
            <a:noFill/>
          </a:ln>
        </p:spPr>
        <p:txBody>
          <a:bodyPr wrap="none">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endParaRPr lang="zh-CN" altLang="en-US" sz="1800" b="0" dirty="0">
              <a:ea typeface="宋体" panose="02010600030101010101" pitchFamily="2" charset="-122"/>
            </a:endParaRPr>
          </a:p>
        </p:txBody>
      </p:sp>
      <p:sp>
        <p:nvSpPr>
          <p:cNvPr id="4100" name="Text Box 7"/>
          <p:cNvSpPr txBox="1">
            <a:spLocks noChangeArrowheads="1"/>
          </p:cNvSpPr>
          <p:nvPr/>
        </p:nvSpPr>
        <p:spPr bwMode="auto">
          <a:xfrm>
            <a:off x="179705" y="398780"/>
            <a:ext cx="57658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lnSpc>
                <a:spcPct val="120000"/>
              </a:lnSpc>
              <a:spcBef>
                <a:spcPct val="20000"/>
              </a:spcBef>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1pPr>
            <a:lvl2pPr marL="742950" indent="-285750" eaLnBrk="0" hangingPunct="0">
              <a:lnSpc>
                <a:spcPct val="120000"/>
              </a:lnSpc>
              <a:spcBef>
                <a:spcPct val="20000"/>
              </a:spcBef>
              <a:buClr>
                <a:schemeClr val="accent1"/>
              </a:buClr>
              <a:buSzPct val="100000"/>
              <a:buFont typeface="Wingdings" panose="05000000000000000000" pitchFamily="2" charset="2"/>
              <a:buChar char="n"/>
              <a:defRPr sz="2800" b="1">
                <a:solidFill>
                  <a:schemeClr val="tx1"/>
                </a:solidFill>
                <a:latin typeface="Arial" panose="020B0604020202020204" pitchFamily="34" charset="0"/>
                <a:ea typeface="华文细黑" panose="02010600040101010101" pitchFamily="2" charset="-122"/>
                <a:sym typeface="Arial" panose="020B0604020202020204" pitchFamily="34" charset="0"/>
              </a:defRPr>
            </a:lvl2pPr>
            <a:lvl3pPr marL="1143000" indent="-228600" eaLnBrk="0" hangingPunct="0">
              <a:lnSpc>
                <a:spcPct val="120000"/>
              </a:lnSpc>
              <a:spcBef>
                <a:spcPct val="20000"/>
              </a:spcBef>
              <a:buClr>
                <a:schemeClr val="accent1"/>
              </a:buClr>
              <a:buSzPct val="100000"/>
              <a:buFont typeface="Wingdings" panose="05000000000000000000" pitchFamily="2" charset="2"/>
              <a:buChar char="n"/>
              <a:defRPr sz="1600" b="1">
                <a:solidFill>
                  <a:schemeClr val="tx1"/>
                </a:solidFill>
                <a:latin typeface="Arial" panose="020B0604020202020204" pitchFamily="34" charset="0"/>
                <a:ea typeface="华文细黑" panose="02010600040101010101" pitchFamily="2" charset="-122"/>
                <a:sym typeface="Arial" panose="020B0604020202020204" pitchFamily="34" charset="0"/>
              </a:defRPr>
            </a:lvl3pPr>
            <a:lvl4pPr marL="1600200" indent="-228600" eaLnBrk="0" hangingPunct="0">
              <a:lnSpc>
                <a:spcPct val="120000"/>
              </a:lnSpc>
              <a:spcBef>
                <a:spcPct val="20000"/>
              </a:spcBef>
              <a:buClr>
                <a:schemeClr val="accent1"/>
              </a:buClr>
              <a:buSzPct val="100000"/>
              <a:buFont typeface="Wingdings" panose="05000000000000000000" pitchFamily="2" charset="2"/>
              <a:buChar char="n"/>
              <a:defRPr sz="1400" b="1">
                <a:solidFill>
                  <a:schemeClr val="tx1"/>
                </a:solidFill>
                <a:latin typeface="Arial" panose="020B0604020202020204" pitchFamily="34" charset="0"/>
                <a:ea typeface="华文细黑" panose="02010600040101010101" pitchFamily="2" charset="-122"/>
                <a:sym typeface="Arial" panose="020B0604020202020204" pitchFamily="34" charset="0"/>
              </a:defRPr>
            </a:lvl4pPr>
            <a:lvl5pPr marL="2057400" indent="-228600" eaLnBrk="0" hangingPunct="0">
              <a:spcBef>
                <a:spcPct val="20000"/>
              </a:spcBef>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5pPr>
            <a:lvl6pPr marL="2514600" indent="-228600" eaLnBrk="0" fontAlgn="base" hangingPunct="0">
              <a:spcBef>
                <a:spcPct val="20000"/>
              </a:spcBef>
              <a:spcAft>
                <a:spcPct val="0"/>
              </a:spcAft>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6pPr>
            <a:lvl7pPr marL="2971800" indent="-228600" eaLnBrk="0" fontAlgn="base" hangingPunct="0">
              <a:spcBef>
                <a:spcPct val="20000"/>
              </a:spcBef>
              <a:spcAft>
                <a:spcPct val="0"/>
              </a:spcAft>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7pPr>
            <a:lvl8pPr marL="3429000" indent="-228600" eaLnBrk="0" fontAlgn="base" hangingPunct="0">
              <a:spcBef>
                <a:spcPct val="20000"/>
              </a:spcBef>
              <a:spcAft>
                <a:spcPct val="0"/>
              </a:spcAft>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8pPr>
            <a:lvl9pPr marL="3886200" indent="-228600" eaLnBrk="0" fontAlgn="base" hangingPunct="0">
              <a:spcBef>
                <a:spcPct val="20000"/>
              </a:spcBef>
              <a:spcAft>
                <a:spcPct val="0"/>
              </a:spcAft>
              <a:buClr>
                <a:schemeClr val="accent1"/>
              </a:buClr>
              <a:buSzPct val="100000"/>
              <a:buFont typeface="Wingdings" panose="05000000000000000000" pitchFamily="2" charset="2"/>
              <a:buChar char="n"/>
              <a:defRPr sz="2000" b="1">
                <a:solidFill>
                  <a:schemeClr val="tx1"/>
                </a:solidFill>
                <a:latin typeface="Arial" panose="020B0604020202020204" pitchFamily="34" charset="0"/>
                <a:ea typeface="华文细黑" panose="02010600040101010101" pitchFamily="2" charset="-122"/>
                <a:sym typeface="Arial" panose="020B0604020202020204" pitchFamily="34" charset="0"/>
              </a:defRPr>
            </a:lvl9pPr>
          </a:lstStyle>
          <a:p>
            <a:pPr marL="0" marR="0" lvl="0" algn="l" defTabSz="914400" rtl="0" fontAlgn="base" latinLnBrk="0">
              <a:lnSpc>
                <a:spcPct val="100000"/>
              </a:lnSpc>
              <a:buClrTx/>
              <a:buFontTx/>
              <a:buNone/>
              <a:defRPr/>
            </a:pPr>
            <a:r>
              <a:rPr lang="zh-CN" altLang="en-US" sz="2400" noProof="0" dirty="0">
                <a:ln>
                  <a:noFill/>
                </a:ln>
                <a:solidFill>
                  <a:schemeClr val="bg1"/>
                </a:solidFill>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变更抚养权纠纷</a:t>
            </a:r>
            <a:endParaRPr kumimoji="0" lang="zh-CN" altLang="en-US"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p:txBody>
      </p:sp>
      <p:sp>
        <p:nvSpPr>
          <p:cNvPr id="4101" name="Rectangle 2"/>
          <p:cNvSpPr/>
          <p:nvPr/>
        </p:nvSpPr>
        <p:spPr>
          <a:xfrm>
            <a:off x="468313" y="1268413"/>
            <a:ext cx="4027487" cy="5040312"/>
          </a:xfrm>
          <a:prstGeom prst="rect">
            <a:avLst/>
          </a:prstGeom>
          <a:noFill/>
          <a:ln w="9525">
            <a:noFill/>
          </a:ln>
        </p:spPr>
        <p:txBody>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342900" lvl="0" indent="-342900" algn="ctr" defTabSz="0" eaLnBrk="1" hangingPunct="1">
              <a:buNone/>
            </a:pPr>
            <a:endParaRPr lang="zh-CN" altLang="en-US" sz="2400" dirty="0">
              <a:latin typeface="方正小标宋_GBK" pitchFamily="65" charset="-122"/>
              <a:ea typeface="方正小标宋_GBK" pitchFamily="65" charset="-122"/>
              <a:sym typeface="方正小标宋_GBK" pitchFamily="65" charset="-122"/>
            </a:endParaRPr>
          </a:p>
          <a:p>
            <a:pPr marL="342900" lvl="0" indent="-342900" algn="ctr" defTabSz="0" eaLnBrk="1" hangingPunct="1">
              <a:buNone/>
            </a:pPr>
            <a:r>
              <a:rPr lang="zh-CN" altLang="en-US" dirty="0">
                <a:latin typeface="仿宋_GB2312" pitchFamily="49" charset="-122"/>
                <a:ea typeface="仿宋_GB2312" pitchFamily="49" charset="-122"/>
                <a:sym typeface="仿宋_GB2312" pitchFamily="49" charset="-122"/>
              </a:rPr>
              <a:t>    </a:t>
            </a:r>
            <a:endParaRPr lang="zh-CN" altLang="en-US" dirty="0">
              <a:latin typeface="仿宋_GB2312" pitchFamily="49" charset="-122"/>
              <a:ea typeface="仿宋_GB2312" pitchFamily="49" charset="-122"/>
              <a:sym typeface="仿宋_GB2312" pitchFamily="49" charset="-122"/>
            </a:endParaRPr>
          </a:p>
          <a:p>
            <a:pPr marL="342900" lvl="0" indent="-342900" algn="ctr" defTabSz="0" eaLnBrk="1" hangingPunct="1">
              <a:buNone/>
            </a:pPr>
            <a:r>
              <a:rPr lang="zh-CN" altLang="en-US" dirty="0">
                <a:latin typeface="仿宋_GB2312" pitchFamily="49" charset="-122"/>
                <a:ea typeface="仿宋_GB2312" pitchFamily="49" charset="-122"/>
                <a:sym typeface="仿宋_GB2312" pitchFamily="49" charset="-122"/>
              </a:rPr>
              <a:t>    </a:t>
            </a:r>
            <a:endParaRPr lang="zh-CN" altLang="en-US" dirty="0">
              <a:latin typeface="仿宋_GB2312" pitchFamily="49" charset="-122"/>
              <a:ea typeface="仿宋_GB2312" pitchFamily="49" charset="-122"/>
              <a:sym typeface="仿宋_GB2312" pitchFamily="49" charset="-122"/>
            </a:endParaRPr>
          </a:p>
          <a:p>
            <a:pPr marL="342900" lvl="0" indent="-342900" algn="ctr" defTabSz="0" eaLnBrk="1" hangingPunct="1">
              <a:buNone/>
            </a:pPr>
            <a:endParaRPr lang="zh-CN" altLang="en-US" sz="1800" dirty="0"/>
          </a:p>
        </p:txBody>
      </p:sp>
      <p:sp>
        <p:nvSpPr>
          <p:cNvPr id="4102" name="Rectangle 10"/>
          <p:cNvSpPr/>
          <p:nvPr/>
        </p:nvSpPr>
        <p:spPr>
          <a:xfrm>
            <a:off x="4716463" y="2924175"/>
            <a:ext cx="3024187" cy="460375"/>
          </a:xfrm>
          <a:prstGeom prst="rect">
            <a:avLst/>
          </a:prstGeom>
          <a:noFill/>
          <a:ln w="9525">
            <a:noFill/>
          </a:ln>
        </p:spPr>
        <p:txBody>
          <a:bodyPr>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defTabSz="914400" eaLnBrk="1" hangingPunct="1">
              <a:lnSpc>
                <a:spcPct val="100000"/>
              </a:lnSpc>
              <a:spcBef>
                <a:spcPct val="0"/>
              </a:spcBef>
              <a:buClr>
                <a:srgbClr val="000000"/>
              </a:buClr>
              <a:buNone/>
            </a:pPr>
            <a:r>
              <a:rPr lang="zh-CN" altLang="en-US" sz="2400" dirty="0">
                <a:ea typeface="宋体" panose="02010600030101010101" pitchFamily="2" charset="-122"/>
                <a:sym typeface="方正小标宋_GBK" pitchFamily="65" charset="-122"/>
              </a:rPr>
              <a:t>赵慧敏律师简介：</a:t>
            </a:r>
            <a:endParaRPr lang="zh-CN" altLang="en-US" sz="2400" dirty="0">
              <a:ea typeface="宋体" panose="02010600030101010101" pitchFamily="2" charset="-122"/>
              <a:sym typeface="方正小标宋_GBK" pitchFamily="65" charset="-122"/>
            </a:endParaRPr>
          </a:p>
        </p:txBody>
      </p:sp>
      <p:pic>
        <p:nvPicPr>
          <p:cNvPr id="2" name="图片 1" descr="60770b999a41c40b99b094d31c14bc4"/>
          <p:cNvPicPr>
            <a:picLocks noChangeAspect="1"/>
          </p:cNvPicPr>
          <p:nvPr>
            <p:custDataLst>
              <p:tags r:id="rId2"/>
            </p:custDataLst>
          </p:nvPr>
        </p:nvPicPr>
        <p:blipFill>
          <a:blip r:embed="rId3" cstate="print"/>
          <a:stretch>
            <a:fillRect/>
          </a:stretch>
        </p:blipFill>
        <p:spPr>
          <a:xfrm>
            <a:off x="1007745" y="2164715"/>
            <a:ext cx="3147060" cy="3778885"/>
          </a:xfrm>
          <a:prstGeom prst="rect">
            <a:avLst/>
          </a:prstGeom>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ph type="title"/>
          </p:nvPr>
        </p:nvSpPr>
        <p:spPr>
          <a:xfrm>
            <a:off x="170180" y="167005"/>
            <a:ext cx="8101965" cy="748030"/>
          </a:xfrm>
        </p:spPr>
        <p:txBody>
          <a:bodyPr vert="horz" wrap="square" lIns="91440" tIns="45720" rIns="91440" bIns="45720" numCol="1" anchor="ctr" anchorCtr="0" compatLnSpc="1"/>
          <a:lstStyle/>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变更抚养权纠纷</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
        <p:nvSpPr>
          <p:cNvPr id="5123" name="Rectangle 5"/>
          <p:cNvSpPr/>
          <p:nvPr/>
        </p:nvSpPr>
        <p:spPr>
          <a:xfrm>
            <a:off x="580073" y="1180783"/>
            <a:ext cx="8137525" cy="922020"/>
          </a:xfrm>
          <a:prstGeom prst="rect">
            <a:avLst/>
          </a:prstGeom>
          <a:noFill/>
          <a:ln w="9525">
            <a:noFill/>
          </a:ln>
        </p:spPr>
        <p:txBody>
          <a:bodyPr>
            <a:spAutoFit/>
          </a:bodyPr>
          <a:lstStyle>
            <a:lvl1pPr marL="342900" indent="-3429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1pPr>
            <a:lvl2pPr marL="742950" indent="-28575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2800" b="1" kern="1200">
                <a:solidFill>
                  <a:schemeClr val="tx1"/>
                </a:solidFill>
                <a:latin typeface="+mn-lt"/>
                <a:ea typeface="+mn-ea"/>
                <a:cs typeface="+mn-cs"/>
                <a:sym typeface="Arial" panose="020B0604020202020204" pitchFamily="34" charset="0"/>
              </a:defRPr>
            </a:lvl2pPr>
            <a:lvl3pPr marL="11430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600" b="1" kern="1200">
                <a:solidFill>
                  <a:schemeClr val="tx1"/>
                </a:solidFill>
                <a:latin typeface="+mn-lt"/>
                <a:ea typeface="+mn-ea"/>
                <a:cs typeface="+mn-cs"/>
                <a:sym typeface="Arial" panose="020B0604020202020204" pitchFamily="34" charset="0"/>
              </a:defRPr>
            </a:lvl3pPr>
            <a:lvl4pPr marL="1600200" indent="-228600" algn="l" defTabSz="0" rtl="0" eaLnBrk="0" fontAlgn="base" hangingPunct="0">
              <a:lnSpc>
                <a:spcPct val="120000"/>
              </a:lnSpc>
              <a:spcBef>
                <a:spcPct val="20000"/>
              </a:spcBef>
              <a:spcAft>
                <a:spcPct val="0"/>
              </a:spcAft>
              <a:buClr>
                <a:schemeClr val="accent1"/>
              </a:buClr>
              <a:buSzPct val="100000"/>
              <a:buFont typeface="Wingdings" panose="05000000000000000000" pitchFamily="2" charset="2"/>
              <a:buChar char="n"/>
              <a:defRPr sz="1400" b="1" kern="1200">
                <a:solidFill>
                  <a:schemeClr val="tx1"/>
                </a:solidFill>
                <a:latin typeface="+mn-lt"/>
                <a:ea typeface="+mn-ea"/>
                <a:cs typeface="+mn-cs"/>
                <a:sym typeface="Arial" panose="020B0604020202020204" pitchFamily="34" charset="0"/>
              </a:defRPr>
            </a:lvl4pPr>
            <a:lvl5pPr marL="2057400" indent="-228600" algn="l" defTabSz="0" rtl="0" eaLnBrk="0" fontAlgn="base" hangingPunct="0">
              <a:spcBef>
                <a:spcPct val="20000"/>
              </a:spcBef>
              <a:spcAft>
                <a:spcPct val="0"/>
              </a:spcAft>
              <a:buClr>
                <a:schemeClr val="accent1"/>
              </a:buClr>
              <a:buSzPct val="100000"/>
              <a:buFont typeface="Wingdings" panose="05000000000000000000" pitchFamily="2" charset="2"/>
              <a:buChar char="n"/>
              <a:defRPr sz="2000" b="1" kern="1200">
                <a:solidFill>
                  <a:schemeClr val="tx1"/>
                </a:solidFill>
                <a:latin typeface="+mn-lt"/>
                <a:ea typeface="+mn-ea"/>
                <a:cs typeface="+mn-cs"/>
                <a:sym typeface="Arial" panose="020B0604020202020204" pitchFamily="34" charset="0"/>
              </a:defRPr>
            </a:lvl5pPr>
          </a:lstStyle>
          <a:p>
            <a:pPr marL="0" lvl="0" indent="0" algn="l" defTabSz="914400" eaLnBrk="1" hangingPunct="1">
              <a:lnSpc>
                <a:spcPct val="150000"/>
              </a:lnSpc>
              <a:spcBef>
                <a:spcPct val="0"/>
              </a:spcBef>
              <a:buClr>
                <a:srgbClr val="000000"/>
              </a:buClr>
              <a:buNone/>
            </a:pPr>
            <a:r>
              <a:rPr lang="en-US" altLang="zh-CN" b="0" dirty="0">
                <a:latin typeface="华文新魏" panose="02010800040101010101" charset="-122"/>
                <a:ea typeface="华文新魏" panose="02010800040101010101" charset="-122"/>
              </a:rPr>
              <a:t>    </a:t>
            </a:r>
            <a:r>
              <a:rPr lang="en-US" altLang="zh-CN" sz="3600" b="0" dirty="0">
                <a:latin typeface="华文新魏" panose="02010800040101010101" charset="-122"/>
                <a:ea typeface="华文新魏" panose="02010800040101010101" charset="-122"/>
              </a:rPr>
              <a:t> </a:t>
            </a:r>
            <a:endParaRPr lang="zh-CN" altLang="en-US" sz="3600" b="0" dirty="0">
              <a:latin typeface="华文新魏" panose="02010800040101010101" charset="-122"/>
              <a:ea typeface="华文新魏" panose="02010800040101010101" charset="-122"/>
            </a:endParaRPr>
          </a:p>
        </p:txBody>
      </p:sp>
      <p:sp>
        <p:nvSpPr>
          <p:cNvPr id="34" name="椭圆 33"/>
          <p:cNvSpPr/>
          <p:nvPr>
            <p:custDataLst>
              <p:tags r:id="rId1"/>
            </p:custDataLst>
          </p:nvPr>
        </p:nvSpPr>
        <p:spPr>
          <a:xfrm>
            <a:off x="2735230" y="3338109"/>
            <a:ext cx="333713" cy="333714"/>
          </a:xfrm>
          <a:prstGeom prst="ellipse">
            <a:avLst/>
          </a:prstGeom>
          <a:solidFill>
            <a:srgbClr val="69A35B"/>
          </a:solidFill>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32" name="椭圆 31"/>
          <p:cNvSpPr/>
          <p:nvPr>
            <p:custDataLst>
              <p:tags r:id="rId2"/>
            </p:custDataLst>
          </p:nvPr>
        </p:nvSpPr>
        <p:spPr>
          <a:xfrm>
            <a:off x="4393032" y="4961216"/>
            <a:ext cx="333713" cy="333714"/>
          </a:xfrm>
          <a:prstGeom prst="ellipse">
            <a:avLst/>
          </a:prstGeom>
          <a:solidFill>
            <a:srgbClr val="1AA3AA"/>
          </a:solidFill>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30" name="椭圆 29"/>
          <p:cNvSpPr/>
          <p:nvPr>
            <p:custDataLst>
              <p:tags r:id="rId3"/>
            </p:custDataLst>
          </p:nvPr>
        </p:nvSpPr>
        <p:spPr>
          <a:xfrm>
            <a:off x="4397118" y="1613164"/>
            <a:ext cx="333713" cy="333714"/>
          </a:xfrm>
          <a:prstGeom prst="ellipse">
            <a:avLst/>
          </a:prstGeom>
          <a:solidFill>
            <a:srgbClr val="1F74AD"/>
          </a:solidFill>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28" name="椭圆 27"/>
          <p:cNvSpPr/>
          <p:nvPr>
            <p:custDataLst>
              <p:tags r:id="rId4"/>
            </p:custDataLst>
          </p:nvPr>
        </p:nvSpPr>
        <p:spPr>
          <a:xfrm>
            <a:off x="6077293" y="3313302"/>
            <a:ext cx="333713" cy="333714"/>
          </a:xfrm>
          <a:prstGeom prst="ellipse">
            <a:avLst/>
          </a:prstGeom>
          <a:solidFill>
            <a:srgbClr val="3498DB"/>
          </a:solidFill>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3" name="任意多边形 2"/>
          <p:cNvSpPr/>
          <p:nvPr>
            <p:custDataLst>
              <p:tags r:id="rId5"/>
            </p:custDataLst>
          </p:nvPr>
        </p:nvSpPr>
        <p:spPr>
          <a:xfrm rot="5400000">
            <a:off x="4465562" y="2837771"/>
            <a:ext cx="1342416" cy="1143845"/>
          </a:xfrm>
          <a:custGeom>
            <a:avLst/>
            <a:gdLst>
              <a:gd name="connsiteX0" fmla="*/ 259946 w 1789888"/>
              <a:gd name="connsiteY0" fmla="*/ 0 h 1525126"/>
              <a:gd name="connsiteX1" fmla="*/ 628882 w 1789888"/>
              <a:gd name="connsiteY1" fmla="*/ 375037 h 1525126"/>
              <a:gd name="connsiteX2" fmla="*/ 588723 w 1789888"/>
              <a:gd name="connsiteY2" fmla="*/ 423709 h 1525126"/>
              <a:gd name="connsiteX3" fmla="*/ 525654 w 1789888"/>
              <a:gd name="connsiteY3" fmla="*/ 630182 h 1525126"/>
              <a:gd name="connsiteX4" fmla="*/ 894944 w 1789888"/>
              <a:gd name="connsiteY4" fmla="*/ 999472 h 1525126"/>
              <a:gd name="connsiteX5" fmla="*/ 1264234 w 1789888"/>
              <a:gd name="connsiteY5" fmla="*/ 630182 h 1525126"/>
              <a:gd name="connsiteX6" fmla="*/ 1201165 w 1789888"/>
              <a:gd name="connsiteY6" fmla="*/ 423709 h 1525126"/>
              <a:gd name="connsiteX7" fmla="*/ 1161007 w 1789888"/>
              <a:gd name="connsiteY7" fmla="*/ 375037 h 1525126"/>
              <a:gd name="connsiteX8" fmla="*/ 1529942 w 1789888"/>
              <a:gd name="connsiteY8" fmla="*/ 0 h 1525126"/>
              <a:gd name="connsiteX9" fmla="*/ 1637046 w 1789888"/>
              <a:gd name="connsiteY9" fmla="*/ 129810 h 1525126"/>
              <a:gd name="connsiteX10" fmla="*/ 1789888 w 1789888"/>
              <a:gd name="connsiteY10" fmla="*/ 630182 h 1525126"/>
              <a:gd name="connsiteX11" fmla="*/ 894944 w 1789888"/>
              <a:gd name="connsiteY11" fmla="*/ 1525126 h 1525126"/>
              <a:gd name="connsiteX12" fmla="*/ 0 w 1789888"/>
              <a:gd name="connsiteY12" fmla="*/ 630182 h 1525126"/>
              <a:gd name="connsiteX13" fmla="*/ 152842 w 1789888"/>
              <a:gd name="connsiteY13" fmla="*/ 129810 h 1525126"/>
              <a:gd name="connsiteX14" fmla="*/ 259946 w 1789888"/>
              <a:gd name="connsiteY14" fmla="*/ 0 h 1525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888" h="1525126">
                <a:moveTo>
                  <a:pt x="259946" y="0"/>
                </a:moveTo>
                <a:lnTo>
                  <a:pt x="628882" y="375037"/>
                </a:lnTo>
                <a:lnTo>
                  <a:pt x="588723" y="423709"/>
                </a:lnTo>
                <a:cubicBezTo>
                  <a:pt x="548905" y="482648"/>
                  <a:pt x="525654" y="553700"/>
                  <a:pt x="525654" y="630182"/>
                </a:cubicBezTo>
                <a:cubicBezTo>
                  <a:pt x="525654" y="834135"/>
                  <a:pt x="690991" y="999472"/>
                  <a:pt x="894944" y="999472"/>
                </a:cubicBezTo>
                <a:cubicBezTo>
                  <a:pt x="1098897" y="999472"/>
                  <a:pt x="1264234" y="834135"/>
                  <a:pt x="1264234" y="630182"/>
                </a:cubicBezTo>
                <a:cubicBezTo>
                  <a:pt x="1264234" y="553700"/>
                  <a:pt x="1240984" y="482648"/>
                  <a:pt x="1201165" y="423709"/>
                </a:cubicBezTo>
                <a:lnTo>
                  <a:pt x="1161007" y="375037"/>
                </a:lnTo>
                <a:lnTo>
                  <a:pt x="1529942" y="0"/>
                </a:lnTo>
                <a:lnTo>
                  <a:pt x="1637046" y="129810"/>
                </a:lnTo>
                <a:cubicBezTo>
                  <a:pt x="1733543" y="272644"/>
                  <a:pt x="1789888" y="444833"/>
                  <a:pt x="1789888" y="630182"/>
                </a:cubicBezTo>
                <a:cubicBezTo>
                  <a:pt x="1789888" y="1124446"/>
                  <a:pt x="1389208" y="1525126"/>
                  <a:pt x="894944" y="1525126"/>
                </a:cubicBezTo>
                <a:cubicBezTo>
                  <a:pt x="400680" y="1525126"/>
                  <a:pt x="0" y="1124446"/>
                  <a:pt x="0" y="630182"/>
                </a:cubicBezTo>
                <a:cubicBezTo>
                  <a:pt x="0" y="444833"/>
                  <a:pt x="56346" y="272644"/>
                  <a:pt x="152842" y="129810"/>
                </a:cubicBezTo>
                <a:lnTo>
                  <a:pt x="259946" y="0"/>
                </a:lnTo>
                <a:close/>
              </a:path>
            </a:pathLst>
          </a:custGeom>
          <a:solidFill>
            <a:srgbClr val="3498DB"/>
          </a:solidFill>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4" name="任意多边形 3"/>
          <p:cNvSpPr/>
          <p:nvPr>
            <p:custDataLst>
              <p:tags r:id="rId6"/>
            </p:custDataLst>
          </p:nvPr>
        </p:nvSpPr>
        <p:spPr>
          <a:xfrm rot="10800000">
            <a:off x="3896927" y="3416359"/>
            <a:ext cx="1342416" cy="1143845"/>
          </a:xfrm>
          <a:custGeom>
            <a:avLst/>
            <a:gdLst>
              <a:gd name="connsiteX0" fmla="*/ 259946 w 1789888"/>
              <a:gd name="connsiteY0" fmla="*/ 0 h 1525126"/>
              <a:gd name="connsiteX1" fmla="*/ 628882 w 1789888"/>
              <a:gd name="connsiteY1" fmla="*/ 375037 h 1525126"/>
              <a:gd name="connsiteX2" fmla="*/ 588723 w 1789888"/>
              <a:gd name="connsiteY2" fmla="*/ 423709 h 1525126"/>
              <a:gd name="connsiteX3" fmla="*/ 525654 w 1789888"/>
              <a:gd name="connsiteY3" fmla="*/ 630182 h 1525126"/>
              <a:gd name="connsiteX4" fmla="*/ 894944 w 1789888"/>
              <a:gd name="connsiteY4" fmla="*/ 999472 h 1525126"/>
              <a:gd name="connsiteX5" fmla="*/ 1264234 w 1789888"/>
              <a:gd name="connsiteY5" fmla="*/ 630182 h 1525126"/>
              <a:gd name="connsiteX6" fmla="*/ 1201165 w 1789888"/>
              <a:gd name="connsiteY6" fmla="*/ 423709 h 1525126"/>
              <a:gd name="connsiteX7" fmla="*/ 1161007 w 1789888"/>
              <a:gd name="connsiteY7" fmla="*/ 375037 h 1525126"/>
              <a:gd name="connsiteX8" fmla="*/ 1529942 w 1789888"/>
              <a:gd name="connsiteY8" fmla="*/ 0 h 1525126"/>
              <a:gd name="connsiteX9" fmla="*/ 1637046 w 1789888"/>
              <a:gd name="connsiteY9" fmla="*/ 129810 h 1525126"/>
              <a:gd name="connsiteX10" fmla="*/ 1789888 w 1789888"/>
              <a:gd name="connsiteY10" fmla="*/ 630182 h 1525126"/>
              <a:gd name="connsiteX11" fmla="*/ 894944 w 1789888"/>
              <a:gd name="connsiteY11" fmla="*/ 1525126 h 1525126"/>
              <a:gd name="connsiteX12" fmla="*/ 0 w 1789888"/>
              <a:gd name="connsiteY12" fmla="*/ 630182 h 1525126"/>
              <a:gd name="connsiteX13" fmla="*/ 152842 w 1789888"/>
              <a:gd name="connsiteY13" fmla="*/ 129810 h 1525126"/>
              <a:gd name="connsiteX14" fmla="*/ 259946 w 1789888"/>
              <a:gd name="connsiteY14" fmla="*/ 0 h 1525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888" h="1525126">
                <a:moveTo>
                  <a:pt x="259946" y="0"/>
                </a:moveTo>
                <a:lnTo>
                  <a:pt x="628882" y="375037"/>
                </a:lnTo>
                <a:lnTo>
                  <a:pt x="588723" y="423709"/>
                </a:lnTo>
                <a:cubicBezTo>
                  <a:pt x="548905" y="482648"/>
                  <a:pt x="525654" y="553700"/>
                  <a:pt x="525654" y="630182"/>
                </a:cubicBezTo>
                <a:cubicBezTo>
                  <a:pt x="525654" y="834135"/>
                  <a:pt x="690991" y="999472"/>
                  <a:pt x="894944" y="999472"/>
                </a:cubicBezTo>
                <a:cubicBezTo>
                  <a:pt x="1098897" y="999472"/>
                  <a:pt x="1264234" y="834135"/>
                  <a:pt x="1264234" y="630182"/>
                </a:cubicBezTo>
                <a:cubicBezTo>
                  <a:pt x="1264234" y="553700"/>
                  <a:pt x="1240984" y="482648"/>
                  <a:pt x="1201165" y="423709"/>
                </a:cubicBezTo>
                <a:lnTo>
                  <a:pt x="1161007" y="375037"/>
                </a:lnTo>
                <a:lnTo>
                  <a:pt x="1529942" y="0"/>
                </a:lnTo>
                <a:lnTo>
                  <a:pt x="1637046" y="129810"/>
                </a:lnTo>
                <a:cubicBezTo>
                  <a:pt x="1733543" y="272644"/>
                  <a:pt x="1789888" y="444833"/>
                  <a:pt x="1789888" y="630182"/>
                </a:cubicBezTo>
                <a:cubicBezTo>
                  <a:pt x="1789888" y="1124446"/>
                  <a:pt x="1389208" y="1525126"/>
                  <a:pt x="894944" y="1525126"/>
                </a:cubicBezTo>
                <a:cubicBezTo>
                  <a:pt x="400680" y="1525126"/>
                  <a:pt x="0" y="1124446"/>
                  <a:pt x="0" y="630182"/>
                </a:cubicBezTo>
                <a:cubicBezTo>
                  <a:pt x="0" y="444833"/>
                  <a:pt x="56346" y="272644"/>
                  <a:pt x="152842" y="129810"/>
                </a:cubicBezTo>
                <a:lnTo>
                  <a:pt x="259946" y="0"/>
                </a:lnTo>
                <a:close/>
              </a:path>
            </a:pathLst>
          </a:custGeom>
          <a:solidFill>
            <a:srgbClr val="1AA3AA"/>
          </a:solidFill>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5" name="任意多边形 4"/>
          <p:cNvSpPr/>
          <p:nvPr>
            <p:custDataLst>
              <p:tags r:id="rId7"/>
            </p:custDataLst>
          </p:nvPr>
        </p:nvSpPr>
        <p:spPr>
          <a:xfrm rot="5400000" flipV="1">
            <a:off x="3328289" y="2837771"/>
            <a:ext cx="1342416" cy="1143845"/>
          </a:xfrm>
          <a:custGeom>
            <a:avLst/>
            <a:gdLst>
              <a:gd name="connsiteX0" fmla="*/ 259946 w 1789888"/>
              <a:gd name="connsiteY0" fmla="*/ 0 h 1525126"/>
              <a:gd name="connsiteX1" fmla="*/ 628882 w 1789888"/>
              <a:gd name="connsiteY1" fmla="*/ 375037 h 1525126"/>
              <a:gd name="connsiteX2" fmla="*/ 588723 w 1789888"/>
              <a:gd name="connsiteY2" fmla="*/ 423709 h 1525126"/>
              <a:gd name="connsiteX3" fmla="*/ 525654 w 1789888"/>
              <a:gd name="connsiteY3" fmla="*/ 630182 h 1525126"/>
              <a:gd name="connsiteX4" fmla="*/ 894944 w 1789888"/>
              <a:gd name="connsiteY4" fmla="*/ 999472 h 1525126"/>
              <a:gd name="connsiteX5" fmla="*/ 1264234 w 1789888"/>
              <a:gd name="connsiteY5" fmla="*/ 630182 h 1525126"/>
              <a:gd name="connsiteX6" fmla="*/ 1201165 w 1789888"/>
              <a:gd name="connsiteY6" fmla="*/ 423709 h 1525126"/>
              <a:gd name="connsiteX7" fmla="*/ 1161007 w 1789888"/>
              <a:gd name="connsiteY7" fmla="*/ 375037 h 1525126"/>
              <a:gd name="connsiteX8" fmla="*/ 1529942 w 1789888"/>
              <a:gd name="connsiteY8" fmla="*/ 0 h 1525126"/>
              <a:gd name="connsiteX9" fmla="*/ 1637046 w 1789888"/>
              <a:gd name="connsiteY9" fmla="*/ 129810 h 1525126"/>
              <a:gd name="connsiteX10" fmla="*/ 1789888 w 1789888"/>
              <a:gd name="connsiteY10" fmla="*/ 630182 h 1525126"/>
              <a:gd name="connsiteX11" fmla="*/ 894944 w 1789888"/>
              <a:gd name="connsiteY11" fmla="*/ 1525126 h 1525126"/>
              <a:gd name="connsiteX12" fmla="*/ 0 w 1789888"/>
              <a:gd name="connsiteY12" fmla="*/ 630182 h 1525126"/>
              <a:gd name="connsiteX13" fmla="*/ 152842 w 1789888"/>
              <a:gd name="connsiteY13" fmla="*/ 129810 h 1525126"/>
              <a:gd name="connsiteX14" fmla="*/ 259946 w 1789888"/>
              <a:gd name="connsiteY14" fmla="*/ 0 h 1525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888" h="1525126">
                <a:moveTo>
                  <a:pt x="259946" y="0"/>
                </a:moveTo>
                <a:lnTo>
                  <a:pt x="628882" y="375037"/>
                </a:lnTo>
                <a:lnTo>
                  <a:pt x="588723" y="423709"/>
                </a:lnTo>
                <a:cubicBezTo>
                  <a:pt x="548905" y="482648"/>
                  <a:pt x="525654" y="553700"/>
                  <a:pt x="525654" y="630182"/>
                </a:cubicBezTo>
                <a:cubicBezTo>
                  <a:pt x="525654" y="834135"/>
                  <a:pt x="690991" y="999472"/>
                  <a:pt x="894944" y="999472"/>
                </a:cubicBezTo>
                <a:cubicBezTo>
                  <a:pt x="1098897" y="999472"/>
                  <a:pt x="1264234" y="834135"/>
                  <a:pt x="1264234" y="630182"/>
                </a:cubicBezTo>
                <a:cubicBezTo>
                  <a:pt x="1264234" y="553700"/>
                  <a:pt x="1240984" y="482648"/>
                  <a:pt x="1201165" y="423709"/>
                </a:cubicBezTo>
                <a:lnTo>
                  <a:pt x="1161007" y="375037"/>
                </a:lnTo>
                <a:lnTo>
                  <a:pt x="1529942" y="0"/>
                </a:lnTo>
                <a:lnTo>
                  <a:pt x="1637046" y="129810"/>
                </a:lnTo>
                <a:cubicBezTo>
                  <a:pt x="1733543" y="272644"/>
                  <a:pt x="1789888" y="444833"/>
                  <a:pt x="1789888" y="630182"/>
                </a:cubicBezTo>
                <a:cubicBezTo>
                  <a:pt x="1789888" y="1124446"/>
                  <a:pt x="1389208" y="1525126"/>
                  <a:pt x="894944" y="1525126"/>
                </a:cubicBezTo>
                <a:cubicBezTo>
                  <a:pt x="400680" y="1525126"/>
                  <a:pt x="0" y="1124446"/>
                  <a:pt x="0" y="630182"/>
                </a:cubicBezTo>
                <a:cubicBezTo>
                  <a:pt x="0" y="444833"/>
                  <a:pt x="56346" y="272644"/>
                  <a:pt x="152842" y="129810"/>
                </a:cubicBezTo>
                <a:lnTo>
                  <a:pt x="259946" y="0"/>
                </a:lnTo>
                <a:close/>
              </a:path>
            </a:pathLst>
          </a:custGeom>
          <a:solidFill>
            <a:srgbClr val="69A35B"/>
          </a:solidFill>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6" name="任意多边形 5"/>
          <p:cNvSpPr/>
          <p:nvPr>
            <p:custDataLst>
              <p:tags r:id="rId8"/>
            </p:custDataLst>
          </p:nvPr>
        </p:nvSpPr>
        <p:spPr>
          <a:xfrm flipH="1">
            <a:off x="3896927" y="2259184"/>
            <a:ext cx="1342416" cy="1143845"/>
          </a:xfrm>
          <a:custGeom>
            <a:avLst/>
            <a:gdLst>
              <a:gd name="connsiteX0" fmla="*/ 259946 w 1789888"/>
              <a:gd name="connsiteY0" fmla="*/ 0 h 1525126"/>
              <a:gd name="connsiteX1" fmla="*/ 628882 w 1789888"/>
              <a:gd name="connsiteY1" fmla="*/ 375037 h 1525126"/>
              <a:gd name="connsiteX2" fmla="*/ 588723 w 1789888"/>
              <a:gd name="connsiteY2" fmla="*/ 423709 h 1525126"/>
              <a:gd name="connsiteX3" fmla="*/ 525654 w 1789888"/>
              <a:gd name="connsiteY3" fmla="*/ 630182 h 1525126"/>
              <a:gd name="connsiteX4" fmla="*/ 894944 w 1789888"/>
              <a:gd name="connsiteY4" fmla="*/ 999472 h 1525126"/>
              <a:gd name="connsiteX5" fmla="*/ 1264234 w 1789888"/>
              <a:gd name="connsiteY5" fmla="*/ 630182 h 1525126"/>
              <a:gd name="connsiteX6" fmla="*/ 1201165 w 1789888"/>
              <a:gd name="connsiteY6" fmla="*/ 423709 h 1525126"/>
              <a:gd name="connsiteX7" fmla="*/ 1161007 w 1789888"/>
              <a:gd name="connsiteY7" fmla="*/ 375037 h 1525126"/>
              <a:gd name="connsiteX8" fmla="*/ 1529942 w 1789888"/>
              <a:gd name="connsiteY8" fmla="*/ 0 h 1525126"/>
              <a:gd name="connsiteX9" fmla="*/ 1637046 w 1789888"/>
              <a:gd name="connsiteY9" fmla="*/ 129810 h 1525126"/>
              <a:gd name="connsiteX10" fmla="*/ 1789888 w 1789888"/>
              <a:gd name="connsiteY10" fmla="*/ 630182 h 1525126"/>
              <a:gd name="connsiteX11" fmla="*/ 894944 w 1789888"/>
              <a:gd name="connsiteY11" fmla="*/ 1525126 h 1525126"/>
              <a:gd name="connsiteX12" fmla="*/ 0 w 1789888"/>
              <a:gd name="connsiteY12" fmla="*/ 630182 h 1525126"/>
              <a:gd name="connsiteX13" fmla="*/ 152842 w 1789888"/>
              <a:gd name="connsiteY13" fmla="*/ 129810 h 1525126"/>
              <a:gd name="connsiteX14" fmla="*/ 259946 w 1789888"/>
              <a:gd name="connsiteY14" fmla="*/ 0 h 1525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789888" h="1525126">
                <a:moveTo>
                  <a:pt x="259946" y="0"/>
                </a:moveTo>
                <a:lnTo>
                  <a:pt x="628882" y="375037"/>
                </a:lnTo>
                <a:lnTo>
                  <a:pt x="588723" y="423709"/>
                </a:lnTo>
                <a:cubicBezTo>
                  <a:pt x="548905" y="482648"/>
                  <a:pt x="525654" y="553700"/>
                  <a:pt x="525654" y="630182"/>
                </a:cubicBezTo>
                <a:cubicBezTo>
                  <a:pt x="525654" y="834135"/>
                  <a:pt x="690991" y="999472"/>
                  <a:pt x="894944" y="999472"/>
                </a:cubicBezTo>
                <a:cubicBezTo>
                  <a:pt x="1098897" y="999472"/>
                  <a:pt x="1264234" y="834135"/>
                  <a:pt x="1264234" y="630182"/>
                </a:cubicBezTo>
                <a:cubicBezTo>
                  <a:pt x="1264234" y="553700"/>
                  <a:pt x="1240984" y="482648"/>
                  <a:pt x="1201165" y="423709"/>
                </a:cubicBezTo>
                <a:lnTo>
                  <a:pt x="1161007" y="375037"/>
                </a:lnTo>
                <a:lnTo>
                  <a:pt x="1529942" y="0"/>
                </a:lnTo>
                <a:lnTo>
                  <a:pt x="1637046" y="129810"/>
                </a:lnTo>
                <a:cubicBezTo>
                  <a:pt x="1733543" y="272644"/>
                  <a:pt x="1789888" y="444833"/>
                  <a:pt x="1789888" y="630182"/>
                </a:cubicBezTo>
                <a:cubicBezTo>
                  <a:pt x="1789888" y="1124446"/>
                  <a:pt x="1389208" y="1525126"/>
                  <a:pt x="894944" y="1525126"/>
                </a:cubicBezTo>
                <a:cubicBezTo>
                  <a:pt x="400680" y="1525126"/>
                  <a:pt x="0" y="1124446"/>
                  <a:pt x="0" y="630182"/>
                </a:cubicBezTo>
                <a:cubicBezTo>
                  <a:pt x="0" y="444833"/>
                  <a:pt x="56346" y="272644"/>
                  <a:pt x="152842" y="129810"/>
                </a:cubicBezTo>
                <a:lnTo>
                  <a:pt x="259946" y="0"/>
                </a:lnTo>
                <a:close/>
              </a:path>
            </a:pathLst>
          </a:custGeom>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7" name="任意多边形 6"/>
          <p:cNvSpPr/>
          <p:nvPr>
            <p:custDataLst>
              <p:tags r:id="rId9"/>
            </p:custDataLst>
          </p:nvPr>
        </p:nvSpPr>
        <p:spPr>
          <a:xfrm rot="18907264" flipH="1">
            <a:off x="4455262" y="2865340"/>
            <a:ext cx="952497" cy="479849"/>
          </a:xfrm>
          <a:custGeom>
            <a:avLst/>
            <a:gdLst>
              <a:gd name="connsiteX0" fmla="*/ 634998 w 1269996"/>
              <a:gd name="connsiteY0" fmla="*/ 0 h 639799"/>
              <a:gd name="connsiteX1" fmla="*/ 1267819 w 1269996"/>
              <a:gd name="connsiteY1" fmla="*/ 262123 h 639799"/>
              <a:gd name="connsiteX2" fmla="*/ 1269996 w 1269996"/>
              <a:gd name="connsiteY2" fmla="*/ 264762 h 639799"/>
              <a:gd name="connsiteX3" fmla="*/ 901061 w 1269996"/>
              <a:gd name="connsiteY3" fmla="*/ 639799 h 639799"/>
              <a:gd name="connsiteX4" fmla="*/ 896125 w 1269996"/>
              <a:gd name="connsiteY4" fmla="*/ 633817 h 639799"/>
              <a:gd name="connsiteX5" fmla="*/ 634998 w 1269996"/>
              <a:gd name="connsiteY5" fmla="*/ 525654 h 639799"/>
              <a:gd name="connsiteX6" fmla="*/ 373871 w 1269996"/>
              <a:gd name="connsiteY6" fmla="*/ 633817 h 639799"/>
              <a:gd name="connsiteX7" fmla="*/ 368936 w 1269996"/>
              <a:gd name="connsiteY7" fmla="*/ 639799 h 639799"/>
              <a:gd name="connsiteX8" fmla="*/ 0 w 1269996"/>
              <a:gd name="connsiteY8" fmla="*/ 264762 h 639799"/>
              <a:gd name="connsiteX9" fmla="*/ 2177 w 1269996"/>
              <a:gd name="connsiteY9" fmla="*/ 262123 h 639799"/>
              <a:gd name="connsiteX10" fmla="*/ 634998 w 1269996"/>
              <a:gd name="connsiteY10" fmla="*/ 0 h 63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69996" h="639799">
                <a:moveTo>
                  <a:pt x="634998" y="0"/>
                </a:moveTo>
                <a:cubicBezTo>
                  <a:pt x="882130" y="0"/>
                  <a:pt x="1105866" y="100170"/>
                  <a:pt x="1267819" y="262123"/>
                </a:cubicBezTo>
                <a:lnTo>
                  <a:pt x="1269996" y="264762"/>
                </a:lnTo>
                <a:lnTo>
                  <a:pt x="901061" y="639799"/>
                </a:lnTo>
                <a:lnTo>
                  <a:pt x="896125" y="633817"/>
                </a:lnTo>
                <a:cubicBezTo>
                  <a:pt x="829297" y="566988"/>
                  <a:pt x="736975" y="525654"/>
                  <a:pt x="634998" y="525654"/>
                </a:cubicBezTo>
                <a:cubicBezTo>
                  <a:pt x="533022" y="525654"/>
                  <a:pt x="440699" y="566988"/>
                  <a:pt x="373871" y="633817"/>
                </a:cubicBezTo>
                <a:lnTo>
                  <a:pt x="368936" y="639799"/>
                </a:lnTo>
                <a:lnTo>
                  <a:pt x="0" y="264762"/>
                </a:lnTo>
                <a:lnTo>
                  <a:pt x="2177" y="262123"/>
                </a:lnTo>
                <a:cubicBezTo>
                  <a:pt x="164130" y="100170"/>
                  <a:pt x="387866" y="0"/>
                  <a:pt x="634998" y="0"/>
                </a:cubicBezTo>
                <a:close/>
              </a:path>
            </a:pathLst>
          </a:custGeom>
          <a:solidFill>
            <a:srgbClr val="3498DB"/>
          </a:solidFill>
          <a:ln>
            <a:noFill/>
          </a:ln>
        </p:spPr>
        <p:style>
          <a:lnRef idx="2">
            <a:srgbClr val="1F74AD">
              <a:shade val="50000"/>
            </a:srgbClr>
          </a:lnRef>
          <a:fillRef idx="1">
            <a:srgbClr val="1F74AD"/>
          </a:fillRef>
          <a:effectRef idx="0">
            <a:srgbClr val="1F74AD"/>
          </a:effectRef>
          <a:fontRef idx="minor">
            <a:sysClr val="window" lastClr="FFFFFF"/>
          </a:fontRef>
        </p:style>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12" name="任意多边形 11"/>
          <p:cNvSpPr/>
          <p:nvPr>
            <p:custDataLst>
              <p:tags r:id="rId10"/>
            </p:custDataLst>
          </p:nvPr>
        </p:nvSpPr>
        <p:spPr bwMode="auto">
          <a:xfrm>
            <a:off x="3728060" y="3243445"/>
            <a:ext cx="345828" cy="345828"/>
          </a:xfrm>
          <a:custGeom>
            <a:avLst/>
            <a:gdLst>
              <a:gd name="T0" fmla="*/ 118 w 236"/>
              <a:gd name="T1" fmla="*/ 0 h 236"/>
              <a:gd name="T2" fmla="*/ 0 w 236"/>
              <a:gd name="T3" fmla="*/ 118 h 236"/>
              <a:gd name="T4" fmla="*/ 118 w 236"/>
              <a:gd name="T5" fmla="*/ 236 h 236"/>
              <a:gd name="T6" fmla="*/ 236 w 236"/>
              <a:gd name="T7" fmla="*/ 118 h 236"/>
              <a:gd name="T8" fmla="*/ 118 w 236"/>
              <a:gd name="T9" fmla="*/ 0 h 236"/>
              <a:gd name="T10" fmla="*/ 124 w 236"/>
              <a:gd name="T11" fmla="*/ 56 h 236"/>
              <a:gd name="T12" fmla="*/ 144 w 236"/>
              <a:gd name="T13" fmla="*/ 46 h 236"/>
              <a:gd name="T14" fmla="*/ 137 w 236"/>
              <a:gd name="T15" fmla="*/ 67 h 236"/>
              <a:gd name="T16" fmla="*/ 117 w 236"/>
              <a:gd name="T17" fmla="*/ 77 h 236"/>
              <a:gd name="T18" fmla="*/ 124 w 236"/>
              <a:gd name="T19" fmla="*/ 56 h 236"/>
              <a:gd name="T20" fmla="*/ 162 w 236"/>
              <a:gd name="T21" fmla="*/ 164 h 236"/>
              <a:gd name="T22" fmla="*/ 142 w 236"/>
              <a:gd name="T23" fmla="*/ 181 h 236"/>
              <a:gd name="T24" fmla="*/ 119 w 236"/>
              <a:gd name="T25" fmla="*/ 175 h 236"/>
              <a:gd name="T26" fmla="*/ 97 w 236"/>
              <a:gd name="T27" fmla="*/ 181 h 236"/>
              <a:gd name="T28" fmla="*/ 76 w 236"/>
              <a:gd name="T29" fmla="*/ 164 h 236"/>
              <a:gd name="T30" fmla="*/ 67 w 236"/>
              <a:gd name="T31" fmla="*/ 96 h 236"/>
              <a:gd name="T32" fmla="*/ 95 w 236"/>
              <a:gd name="T33" fmla="*/ 79 h 236"/>
              <a:gd name="T34" fmla="*/ 118 w 236"/>
              <a:gd name="T35" fmla="*/ 85 h 236"/>
              <a:gd name="T36" fmla="*/ 143 w 236"/>
              <a:gd name="T37" fmla="*/ 79 h 236"/>
              <a:gd name="T38" fmla="*/ 168 w 236"/>
              <a:gd name="T39" fmla="*/ 92 h 236"/>
              <a:gd name="T40" fmla="*/ 154 w 236"/>
              <a:gd name="T41" fmla="*/ 118 h 236"/>
              <a:gd name="T42" fmla="*/ 172 w 236"/>
              <a:gd name="T43" fmla="*/ 145 h 236"/>
              <a:gd name="T44" fmla="*/ 162 w 236"/>
              <a:gd name="T45" fmla="*/ 164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36" h="236">
                <a:moveTo>
                  <a:pt x="118" y="0"/>
                </a:moveTo>
                <a:cubicBezTo>
                  <a:pt x="53" y="0"/>
                  <a:pt x="0" y="53"/>
                  <a:pt x="0" y="118"/>
                </a:cubicBezTo>
                <a:cubicBezTo>
                  <a:pt x="0" y="183"/>
                  <a:pt x="53" y="236"/>
                  <a:pt x="118" y="236"/>
                </a:cubicBezTo>
                <a:cubicBezTo>
                  <a:pt x="183" y="236"/>
                  <a:pt x="236" y="183"/>
                  <a:pt x="236" y="118"/>
                </a:cubicBezTo>
                <a:cubicBezTo>
                  <a:pt x="236" y="53"/>
                  <a:pt x="183" y="0"/>
                  <a:pt x="118" y="0"/>
                </a:cubicBezTo>
                <a:close/>
                <a:moveTo>
                  <a:pt x="124" y="56"/>
                </a:moveTo>
                <a:cubicBezTo>
                  <a:pt x="129" y="50"/>
                  <a:pt x="137" y="46"/>
                  <a:pt x="144" y="46"/>
                </a:cubicBezTo>
                <a:cubicBezTo>
                  <a:pt x="144" y="54"/>
                  <a:pt x="141" y="62"/>
                  <a:pt x="137" y="67"/>
                </a:cubicBezTo>
                <a:cubicBezTo>
                  <a:pt x="132" y="73"/>
                  <a:pt x="124" y="78"/>
                  <a:pt x="117" y="77"/>
                </a:cubicBezTo>
                <a:cubicBezTo>
                  <a:pt x="115" y="69"/>
                  <a:pt x="119" y="61"/>
                  <a:pt x="124" y="56"/>
                </a:cubicBezTo>
                <a:close/>
                <a:moveTo>
                  <a:pt x="162" y="164"/>
                </a:moveTo>
                <a:cubicBezTo>
                  <a:pt x="157" y="172"/>
                  <a:pt x="151" y="180"/>
                  <a:pt x="142" y="181"/>
                </a:cubicBezTo>
                <a:cubicBezTo>
                  <a:pt x="133" y="181"/>
                  <a:pt x="130" y="175"/>
                  <a:pt x="119" y="175"/>
                </a:cubicBezTo>
                <a:cubicBezTo>
                  <a:pt x="109" y="175"/>
                  <a:pt x="106" y="180"/>
                  <a:pt x="97" y="181"/>
                </a:cubicBezTo>
                <a:cubicBezTo>
                  <a:pt x="88" y="181"/>
                  <a:pt x="82" y="172"/>
                  <a:pt x="76" y="164"/>
                </a:cubicBezTo>
                <a:cubicBezTo>
                  <a:pt x="64" y="147"/>
                  <a:pt x="55" y="116"/>
                  <a:pt x="67" y="96"/>
                </a:cubicBezTo>
                <a:cubicBezTo>
                  <a:pt x="73" y="85"/>
                  <a:pt x="84" y="79"/>
                  <a:pt x="95" y="79"/>
                </a:cubicBezTo>
                <a:cubicBezTo>
                  <a:pt x="104" y="79"/>
                  <a:pt x="112" y="85"/>
                  <a:pt x="118" y="85"/>
                </a:cubicBezTo>
                <a:cubicBezTo>
                  <a:pt x="123" y="85"/>
                  <a:pt x="133" y="77"/>
                  <a:pt x="143" y="79"/>
                </a:cubicBezTo>
                <a:cubicBezTo>
                  <a:pt x="148" y="79"/>
                  <a:pt x="160" y="80"/>
                  <a:pt x="168" y="92"/>
                </a:cubicBezTo>
                <a:cubicBezTo>
                  <a:pt x="167" y="92"/>
                  <a:pt x="153" y="100"/>
                  <a:pt x="154" y="118"/>
                </a:cubicBezTo>
                <a:cubicBezTo>
                  <a:pt x="154" y="138"/>
                  <a:pt x="171" y="145"/>
                  <a:pt x="172" y="145"/>
                </a:cubicBezTo>
                <a:cubicBezTo>
                  <a:pt x="171" y="145"/>
                  <a:pt x="169" y="155"/>
                  <a:pt x="162" y="164"/>
                </a:cubicBezTo>
                <a:close/>
              </a:path>
            </a:pathLst>
          </a:custGeom>
          <a:solidFill>
            <a:srgbClr val="69A35B"/>
          </a:solidFill>
          <a:ln>
            <a:noFill/>
          </a:ln>
        </p:spPr>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13" name="任意多边形 12"/>
          <p:cNvSpPr/>
          <p:nvPr>
            <p:custDataLst>
              <p:tags r:id="rId11"/>
            </p:custDataLst>
          </p:nvPr>
        </p:nvSpPr>
        <p:spPr bwMode="auto">
          <a:xfrm>
            <a:off x="4391933" y="3914398"/>
            <a:ext cx="345828" cy="345828"/>
          </a:xfrm>
          <a:custGeom>
            <a:avLst/>
            <a:gdLst>
              <a:gd name="T0" fmla="*/ 118 w 236"/>
              <a:gd name="T1" fmla="*/ 0 h 236"/>
              <a:gd name="T2" fmla="*/ 0 w 236"/>
              <a:gd name="T3" fmla="*/ 118 h 236"/>
              <a:gd name="T4" fmla="*/ 118 w 236"/>
              <a:gd name="T5" fmla="*/ 236 h 236"/>
              <a:gd name="T6" fmla="*/ 236 w 236"/>
              <a:gd name="T7" fmla="*/ 118 h 236"/>
              <a:gd name="T8" fmla="*/ 118 w 236"/>
              <a:gd name="T9" fmla="*/ 0 h 236"/>
              <a:gd name="T10" fmla="*/ 106 w 236"/>
              <a:gd name="T11" fmla="*/ 171 h 236"/>
              <a:gd name="T12" fmla="*/ 54 w 236"/>
              <a:gd name="T13" fmla="*/ 163 h 236"/>
              <a:gd name="T14" fmla="*/ 54 w 236"/>
              <a:gd name="T15" fmla="*/ 121 h 236"/>
              <a:gd name="T16" fmla="*/ 106 w 236"/>
              <a:gd name="T17" fmla="*/ 121 h 236"/>
              <a:gd name="T18" fmla="*/ 106 w 236"/>
              <a:gd name="T19" fmla="*/ 171 h 236"/>
              <a:gd name="T20" fmla="*/ 106 w 236"/>
              <a:gd name="T21" fmla="*/ 114 h 236"/>
              <a:gd name="T22" fmla="*/ 54 w 236"/>
              <a:gd name="T23" fmla="*/ 114 h 236"/>
              <a:gd name="T24" fmla="*/ 54 w 236"/>
              <a:gd name="T25" fmla="*/ 72 h 236"/>
              <a:gd name="T26" fmla="*/ 106 w 236"/>
              <a:gd name="T27" fmla="*/ 64 h 236"/>
              <a:gd name="T28" fmla="*/ 106 w 236"/>
              <a:gd name="T29" fmla="*/ 114 h 236"/>
              <a:gd name="T30" fmla="*/ 182 w 236"/>
              <a:gd name="T31" fmla="*/ 182 h 236"/>
              <a:gd name="T32" fmla="*/ 113 w 236"/>
              <a:gd name="T33" fmla="*/ 172 h 236"/>
              <a:gd name="T34" fmla="*/ 113 w 236"/>
              <a:gd name="T35" fmla="*/ 121 h 236"/>
              <a:gd name="T36" fmla="*/ 182 w 236"/>
              <a:gd name="T37" fmla="*/ 121 h 236"/>
              <a:gd name="T38" fmla="*/ 182 w 236"/>
              <a:gd name="T39" fmla="*/ 182 h 236"/>
              <a:gd name="T40" fmla="*/ 182 w 236"/>
              <a:gd name="T41" fmla="*/ 114 h 236"/>
              <a:gd name="T42" fmla="*/ 113 w 236"/>
              <a:gd name="T43" fmla="*/ 114 h 236"/>
              <a:gd name="T44" fmla="*/ 113 w 236"/>
              <a:gd name="T45" fmla="*/ 63 h 236"/>
              <a:gd name="T46" fmla="*/ 182 w 236"/>
              <a:gd name="T47" fmla="*/ 53 h 236"/>
              <a:gd name="T48" fmla="*/ 182 w 236"/>
              <a:gd name="T49" fmla="*/ 114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236" h="236">
                <a:moveTo>
                  <a:pt x="118" y="0"/>
                </a:moveTo>
                <a:cubicBezTo>
                  <a:pt x="53" y="0"/>
                  <a:pt x="0" y="53"/>
                  <a:pt x="0" y="118"/>
                </a:cubicBezTo>
                <a:cubicBezTo>
                  <a:pt x="0" y="183"/>
                  <a:pt x="53" y="236"/>
                  <a:pt x="118" y="236"/>
                </a:cubicBezTo>
                <a:cubicBezTo>
                  <a:pt x="183" y="236"/>
                  <a:pt x="236" y="183"/>
                  <a:pt x="236" y="118"/>
                </a:cubicBezTo>
                <a:cubicBezTo>
                  <a:pt x="236" y="53"/>
                  <a:pt x="183" y="0"/>
                  <a:pt x="118" y="0"/>
                </a:cubicBezTo>
                <a:close/>
                <a:moveTo>
                  <a:pt x="106" y="171"/>
                </a:moveTo>
                <a:cubicBezTo>
                  <a:pt x="54" y="163"/>
                  <a:pt x="54" y="163"/>
                  <a:pt x="54" y="163"/>
                </a:cubicBezTo>
                <a:cubicBezTo>
                  <a:pt x="54" y="121"/>
                  <a:pt x="54" y="121"/>
                  <a:pt x="54" y="121"/>
                </a:cubicBezTo>
                <a:cubicBezTo>
                  <a:pt x="106" y="121"/>
                  <a:pt x="106" y="121"/>
                  <a:pt x="106" y="121"/>
                </a:cubicBezTo>
                <a:lnTo>
                  <a:pt x="106" y="171"/>
                </a:lnTo>
                <a:close/>
                <a:moveTo>
                  <a:pt x="106" y="114"/>
                </a:moveTo>
                <a:cubicBezTo>
                  <a:pt x="54" y="114"/>
                  <a:pt x="54" y="114"/>
                  <a:pt x="54" y="114"/>
                </a:cubicBezTo>
                <a:cubicBezTo>
                  <a:pt x="54" y="72"/>
                  <a:pt x="54" y="72"/>
                  <a:pt x="54" y="72"/>
                </a:cubicBezTo>
                <a:cubicBezTo>
                  <a:pt x="106" y="64"/>
                  <a:pt x="106" y="64"/>
                  <a:pt x="106" y="64"/>
                </a:cubicBezTo>
                <a:lnTo>
                  <a:pt x="106" y="114"/>
                </a:lnTo>
                <a:close/>
                <a:moveTo>
                  <a:pt x="182" y="182"/>
                </a:moveTo>
                <a:cubicBezTo>
                  <a:pt x="113" y="172"/>
                  <a:pt x="113" y="172"/>
                  <a:pt x="113" y="172"/>
                </a:cubicBezTo>
                <a:cubicBezTo>
                  <a:pt x="113" y="121"/>
                  <a:pt x="113" y="121"/>
                  <a:pt x="113" y="121"/>
                </a:cubicBezTo>
                <a:cubicBezTo>
                  <a:pt x="182" y="121"/>
                  <a:pt x="182" y="121"/>
                  <a:pt x="182" y="121"/>
                </a:cubicBezTo>
                <a:lnTo>
                  <a:pt x="182" y="182"/>
                </a:lnTo>
                <a:close/>
                <a:moveTo>
                  <a:pt x="182" y="114"/>
                </a:moveTo>
                <a:cubicBezTo>
                  <a:pt x="113" y="114"/>
                  <a:pt x="113" y="114"/>
                  <a:pt x="113" y="114"/>
                </a:cubicBezTo>
                <a:cubicBezTo>
                  <a:pt x="113" y="63"/>
                  <a:pt x="113" y="63"/>
                  <a:pt x="113" y="63"/>
                </a:cubicBezTo>
                <a:cubicBezTo>
                  <a:pt x="182" y="53"/>
                  <a:pt x="182" y="53"/>
                  <a:pt x="182" y="53"/>
                </a:cubicBezTo>
                <a:lnTo>
                  <a:pt x="182" y="114"/>
                </a:lnTo>
                <a:close/>
              </a:path>
            </a:pathLst>
          </a:custGeom>
          <a:solidFill>
            <a:srgbClr val="1AA3AA"/>
          </a:solidFill>
          <a:ln>
            <a:noFill/>
          </a:ln>
        </p:spPr>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14" name="任意多边形 13"/>
          <p:cNvSpPr/>
          <p:nvPr>
            <p:custDataLst>
              <p:tags r:id="rId12"/>
            </p:custDataLst>
          </p:nvPr>
        </p:nvSpPr>
        <p:spPr bwMode="auto">
          <a:xfrm rot="5400000">
            <a:off x="4391933" y="2573917"/>
            <a:ext cx="345828" cy="345828"/>
          </a:xfrm>
          <a:custGeom>
            <a:avLst/>
            <a:gdLst>
              <a:gd name="T0" fmla="*/ 223 w 228"/>
              <a:gd name="T1" fmla="*/ 95 h 228"/>
              <a:gd name="T2" fmla="*/ 196 w 228"/>
              <a:gd name="T3" fmla="*/ 90 h 228"/>
              <a:gd name="T4" fmla="*/ 189 w 228"/>
              <a:gd name="T5" fmla="*/ 74 h 228"/>
              <a:gd name="T6" fmla="*/ 205 w 228"/>
              <a:gd name="T7" fmla="*/ 50 h 228"/>
              <a:gd name="T8" fmla="*/ 205 w 228"/>
              <a:gd name="T9" fmla="*/ 43 h 228"/>
              <a:gd name="T10" fmla="*/ 185 w 228"/>
              <a:gd name="T11" fmla="*/ 24 h 228"/>
              <a:gd name="T12" fmla="*/ 178 w 228"/>
              <a:gd name="T13" fmla="*/ 23 h 228"/>
              <a:gd name="T14" fmla="*/ 155 w 228"/>
              <a:gd name="T15" fmla="*/ 39 h 228"/>
              <a:gd name="T16" fmla="*/ 138 w 228"/>
              <a:gd name="T17" fmla="*/ 32 h 228"/>
              <a:gd name="T18" fmla="*/ 133 w 228"/>
              <a:gd name="T19" fmla="*/ 5 h 228"/>
              <a:gd name="T20" fmla="*/ 127 w 228"/>
              <a:gd name="T21" fmla="*/ 0 h 228"/>
              <a:gd name="T22" fmla="*/ 100 w 228"/>
              <a:gd name="T23" fmla="*/ 0 h 228"/>
              <a:gd name="T24" fmla="*/ 94 w 228"/>
              <a:gd name="T25" fmla="*/ 5 h 228"/>
              <a:gd name="T26" fmla="*/ 89 w 228"/>
              <a:gd name="T27" fmla="*/ 32 h 228"/>
              <a:gd name="T28" fmla="*/ 73 w 228"/>
              <a:gd name="T29" fmla="*/ 39 h 228"/>
              <a:gd name="T30" fmla="*/ 50 w 228"/>
              <a:gd name="T31" fmla="*/ 23 h 228"/>
              <a:gd name="T32" fmla="*/ 43 w 228"/>
              <a:gd name="T33" fmla="*/ 24 h 228"/>
              <a:gd name="T34" fmla="*/ 23 w 228"/>
              <a:gd name="T35" fmla="*/ 43 h 228"/>
              <a:gd name="T36" fmla="*/ 23 w 228"/>
              <a:gd name="T37" fmla="*/ 51 h 228"/>
              <a:gd name="T38" fmla="*/ 39 w 228"/>
              <a:gd name="T39" fmla="*/ 74 h 228"/>
              <a:gd name="T40" fmla="*/ 32 w 228"/>
              <a:gd name="T41" fmla="*/ 90 h 228"/>
              <a:gd name="T42" fmla="*/ 5 w 228"/>
              <a:gd name="T43" fmla="*/ 95 h 228"/>
              <a:gd name="T44" fmla="*/ 0 w 228"/>
              <a:gd name="T45" fmla="*/ 100 h 228"/>
              <a:gd name="T46" fmla="*/ 0 w 228"/>
              <a:gd name="T47" fmla="*/ 128 h 228"/>
              <a:gd name="T48" fmla="*/ 5 w 228"/>
              <a:gd name="T49" fmla="*/ 134 h 228"/>
              <a:gd name="T50" fmla="*/ 32 w 228"/>
              <a:gd name="T51" fmla="*/ 139 h 228"/>
              <a:gd name="T52" fmla="*/ 39 w 228"/>
              <a:gd name="T53" fmla="*/ 155 h 228"/>
              <a:gd name="T54" fmla="*/ 23 w 228"/>
              <a:gd name="T55" fmla="*/ 178 h 228"/>
              <a:gd name="T56" fmla="*/ 24 w 228"/>
              <a:gd name="T57" fmla="*/ 185 h 228"/>
              <a:gd name="T58" fmla="*/ 43 w 228"/>
              <a:gd name="T59" fmla="*/ 204 h 228"/>
              <a:gd name="T60" fmla="*/ 51 w 228"/>
              <a:gd name="T61" fmla="*/ 205 h 228"/>
              <a:gd name="T62" fmla="*/ 73 w 228"/>
              <a:gd name="T63" fmla="*/ 189 h 228"/>
              <a:gd name="T64" fmla="*/ 89 w 228"/>
              <a:gd name="T65" fmla="*/ 196 h 228"/>
              <a:gd name="T66" fmla="*/ 94 w 228"/>
              <a:gd name="T67" fmla="*/ 223 h 228"/>
              <a:gd name="T68" fmla="*/ 100 w 228"/>
              <a:gd name="T69" fmla="*/ 228 h 228"/>
              <a:gd name="T70" fmla="*/ 127 w 228"/>
              <a:gd name="T71" fmla="*/ 228 h 228"/>
              <a:gd name="T72" fmla="*/ 133 w 228"/>
              <a:gd name="T73" fmla="*/ 223 h 228"/>
              <a:gd name="T74" fmla="*/ 138 w 228"/>
              <a:gd name="T75" fmla="*/ 196 h 228"/>
              <a:gd name="T76" fmla="*/ 154 w 228"/>
              <a:gd name="T77" fmla="*/ 190 h 228"/>
              <a:gd name="T78" fmla="*/ 177 w 228"/>
              <a:gd name="T79" fmla="*/ 205 h 228"/>
              <a:gd name="T80" fmla="*/ 185 w 228"/>
              <a:gd name="T81" fmla="*/ 205 h 228"/>
              <a:gd name="T82" fmla="*/ 204 w 228"/>
              <a:gd name="T83" fmla="*/ 185 h 228"/>
              <a:gd name="T84" fmla="*/ 205 w 228"/>
              <a:gd name="T85" fmla="*/ 178 h 228"/>
              <a:gd name="T86" fmla="*/ 189 w 228"/>
              <a:gd name="T87" fmla="*/ 155 h 228"/>
              <a:gd name="T88" fmla="*/ 196 w 228"/>
              <a:gd name="T89" fmla="*/ 139 h 228"/>
              <a:gd name="T90" fmla="*/ 223 w 228"/>
              <a:gd name="T91" fmla="*/ 134 h 228"/>
              <a:gd name="T92" fmla="*/ 228 w 228"/>
              <a:gd name="T93" fmla="*/ 128 h 228"/>
              <a:gd name="T94" fmla="*/ 228 w 228"/>
              <a:gd name="T95" fmla="*/ 100 h 228"/>
              <a:gd name="T96" fmla="*/ 223 w 228"/>
              <a:gd name="T97" fmla="*/ 95 h 228"/>
              <a:gd name="T98" fmla="*/ 114 w 228"/>
              <a:gd name="T99" fmla="*/ 149 h 228"/>
              <a:gd name="T100" fmla="*/ 79 w 228"/>
              <a:gd name="T101" fmla="*/ 114 h 228"/>
              <a:gd name="T102" fmla="*/ 114 w 228"/>
              <a:gd name="T103" fmla="*/ 79 h 228"/>
              <a:gd name="T104" fmla="*/ 149 w 228"/>
              <a:gd name="T105" fmla="*/ 114 h 228"/>
              <a:gd name="T106" fmla="*/ 114 w 228"/>
              <a:gd name="T107" fmla="*/ 149 h 2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28" h="228">
                <a:moveTo>
                  <a:pt x="223" y="95"/>
                </a:moveTo>
                <a:cubicBezTo>
                  <a:pt x="196" y="90"/>
                  <a:pt x="196" y="90"/>
                  <a:pt x="196" y="90"/>
                </a:cubicBezTo>
                <a:cubicBezTo>
                  <a:pt x="194" y="84"/>
                  <a:pt x="192" y="79"/>
                  <a:pt x="189" y="74"/>
                </a:cubicBezTo>
                <a:cubicBezTo>
                  <a:pt x="205" y="50"/>
                  <a:pt x="205" y="50"/>
                  <a:pt x="205" y="50"/>
                </a:cubicBezTo>
                <a:cubicBezTo>
                  <a:pt x="207" y="48"/>
                  <a:pt x="206" y="45"/>
                  <a:pt x="205" y="43"/>
                </a:cubicBezTo>
                <a:cubicBezTo>
                  <a:pt x="185" y="24"/>
                  <a:pt x="185" y="24"/>
                  <a:pt x="185" y="24"/>
                </a:cubicBezTo>
                <a:cubicBezTo>
                  <a:pt x="183" y="22"/>
                  <a:pt x="180" y="21"/>
                  <a:pt x="178" y="23"/>
                </a:cubicBezTo>
                <a:cubicBezTo>
                  <a:pt x="155" y="39"/>
                  <a:pt x="155" y="39"/>
                  <a:pt x="155" y="39"/>
                </a:cubicBezTo>
                <a:cubicBezTo>
                  <a:pt x="149" y="36"/>
                  <a:pt x="144" y="34"/>
                  <a:pt x="138" y="32"/>
                </a:cubicBezTo>
                <a:cubicBezTo>
                  <a:pt x="133" y="5"/>
                  <a:pt x="133" y="5"/>
                  <a:pt x="133" y="5"/>
                </a:cubicBezTo>
                <a:cubicBezTo>
                  <a:pt x="133" y="2"/>
                  <a:pt x="130" y="0"/>
                  <a:pt x="127" y="0"/>
                </a:cubicBezTo>
                <a:cubicBezTo>
                  <a:pt x="100" y="0"/>
                  <a:pt x="100" y="0"/>
                  <a:pt x="100" y="0"/>
                </a:cubicBezTo>
                <a:cubicBezTo>
                  <a:pt x="97" y="0"/>
                  <a:pt x="95" y="2"/>
                  <a:pt x="94" y="5"/>
                </a:cubicBezTo>
                <a:cubicBezTo>
                  <a:pt x="89" y="32"/>
                  <a:pt x="89" y="32"/>
                  <a:pt x="89" y="32"/>
                </a:cubicBezTo>
                <a:cubicBezTo>
                  <a:pt x="83" y="34"/>
                  <a:pt x="78" y="36"/>
                  <a:pt x="73" y="39"/>
                </a:cubicBezTo>
                <a:cubicBezTo>
                  <a:pt x="50" y="23"/>
                  <a:pt x="50" y="23"/>
                  <a:pt x="50" y="23"/>
                </a:cubicBezTo>
                <a:cubicBezTo>
                  <a:pt x="48" y="22"/>
                  <a:pt x="45" y="22"/>
                  <a:pt x="43" y="24"/>
                </a:cubicBezTo>
                <a:cubicBezTo>
                  <a:pt x="23" y="43"/>
                  <a:pt x="23" y="43"/>
                  <a:pt x="23" y="43"/>
                </a:cubicBezTo>
                <a:cubicBezTo>
                  <a:pt x="22" y="45"/>
                  <a:pt x="21" y="49"/>
                  <a:pt x="23" y="51"/>
                </a:cubicBezTo>
                <a:cubicBezTo>
                  <a:pt x="39" y="74"/>
                  <a:pt x="39" y="74"/>
                  <a:pt x="39" y="74"/>
                </a:cubicBezTo>
                <a:cubicBezTo>
                  <a:pt x="36" y="79"/>
                  <a:pt x="34" y="84"/>
                  <a:pt x="32" y="90"/>
                </a:cubicBezTo>
                <a:cubicBezTo>
                  <a:pt x="5" y="95"/>
                  <a:pt x="5" y="95"/>
                  <a:pt x="5" y="95"/>
                </a:cubicBezTo>
                <a:cubicBezTo>
                  <a:pt x="2" y="95"/>
                  <a:pt x="0" y="98"/>
                  <a:pt x="0" y="100"/>
                </a:cubicBezTo>
                <a:cubicBezTo>
                  <a:pt x="0" y="128"/>
                  <a:pt x="0" y="128"/>
                  <a:pt x="0" y="128"/>
                </a:cubicBezTo>
                <a:cubicBezTo>
                  <a:pt x="0" y="131"/>
                  <a:pt x="2" y="133"/>
                  <a:pt x="5" y="134"/>
                </a:cubicBezTo>
                <a:cubicBezTo>
                  <a:pt x="32" y="139"/>
                  <a:pt x="32" y="139"/>
                  <a:pt x="32" y="139"/>
                </a:cubicBezTo>
                <a:cubicBezTo>
                  <a:pt x="34" y="144"/>
                  <a:pt x="36" y="150"/>
                  <a:pt x="39" y="155"/>
                </a:cubicBezTo>
                <a:cubicBezTo>
                  <a:pt x="23" y="178"/>
                  <a:pt x="23" y="178"/>
                  <a:pt x="23" y="178"/>
                </a:cubicBezTo>
                <a:cubicBezTo>
                  <a:pt x="22" y="180"/>
                  <a:pt x="22" y="183"/>
                  <a:pt x="24" y="185"/>
                </a:cubicBezTo>
                <a:cubicBezTo>
                  <a:pt x="43" y="204"/>
                  <a:pt x="43" y="204"/>
                  <a:pt x="43" y="204"/>
                </a:cubicBezTo>
                <a:cubicBezTo>
                  <a:pt x="45" y="206"/>
                  <a:pt x="48" y="207"/>
                  <a:pt x="51" y="205"/>
                </a:cubicBezTo>
                <a:cubicBezTo>
                  <a:pt x="73" y="189"/>
                  <a:pt x="73" y="189"/>
                  <a:pt x="73" y="189"/>
                </a:cubicBezTo>
                <a:cubicBezTo>
                  <a:pt x="78" y="192"/>
                  <a:pt x="84" y="194"/>
                  <a:pt x="89" y="196"/>
                </a:cubicBezTo>
                <a:cubicBezTo>
                  <a:pt x="94" y="223"/>
                  <a:pt x="94" y="223"/>
                  <a:pt x="94" y="223"/>
                </a:cubicBezTo>
                <a:cubicBezTo>
                  <a:pt x="95" y="226"/>
                  <a:pt x="97" y="228"/>
                  <a:pt x="100" y="228"/>
                </a:cubicBezTo>
                <a:cubicBezTo>
                  <a:pt x="127" y="228"/>
                  <a:pt x="127" y="228"/>
                  <a:pt x="127" y="228"/>
                </a:cubicBezTo>
                <a:cubicBezTo>
                  <a:pt x="130" y="228"/>
                  <a:pt x="133" y="226"/>
                  <a:pt x="133" y="223"/>
                </a:cubicBezTo>
                <a:cubicBezTo>
                  <a:pt x="138" y="196"/>
                  <a:pt x="138" y="196"/>
                  <a:pt x="138" y="196"/>
                </a:cubicBezTo>
                <a:cubicBezTo>
                  <a:pt x="144" y="194"/>
                  <a:pt x="149" y="192"/>
                  <a:pt x="154" y="190"/>
                </a:cubicBezTo>
                <a:cubicBezTo>
                  <a:pt x="177" y="205"/>
                  <a:pt x="177" y="205"/>
                  <a:pt x="177" y="205"/>
                </a:cubicBezTo>
                <a:cubicBezTo>
                  <a:pt x="180" y="207"/>
                  <a:pt x="183" y="207"/>
                  <a:pt x="185" y="205"/>
                </a:cubicBezTo>
                <a:cubicBezTo>
                  <a:pt x="204" y="185"/>
                  <a:pt x="204" y="185"/>
                  <a:pt x="204" y="185"/>
                </a:cubicBezTo>
                <a:cubicBezTo>
                  <a:pt x="206" y="183"/>
                  <a:pt x="206" y="180"/>
                  <a:pt x="205" y="178"/>
                </a:cubicBezTo>
                <a:cubicBezTo>
                  <a:pt x="189" y="155"/>
                  <a:pt x="189" y="155"/>
                  <a:pt x="189" y="155"/>
                </a:cubicBezTo>
                <a:cubicBezTo>
                  <a:pt x="192" y="150"/>
                  <a:pt x="194" y="144"/>
                  <a:pt x="196" y="139"/>
                </a:cubicBezTo>
                <a:cubicBezTo>
                  <a:pt x="223" y="134"/>
                  <a:pt x="223" y="134"/>
                  <a:pt x="223" y="134"/>
                </a:cubicBezTo>
                <a:cubicBezTo>
                  <a:pt x="226" y="133"/>
                  <a:pt x="228" y="131"/>
                  <a:pt x="228" y="128"/>
                </a:cubicBezTo>
                <a:cubicBezTo>
                  <a:pt x="228" y="100"/>
                  <a:pt x="228" y="100"/>
                  <a:pt x="228" y="100"/>
                </a:cubicBezTo>
                <a:cubicBezTo>
                  <a:pt x="228" y="98"/>
                  <a:pt x="226" y="95"/>
                  <a:pt x="223" y="95"/>
                </a:cubicBezTo>
                <a:close/>
                <a:moveTo>
                  <a:pt x="114" y="149"/>
                </a:moveTo>
                <a:cubicBezTo>
                  <a:pt x="95" y="149"/>
                  <a:pt x="79" y="133"/>
                  <a:pt x="79" y="114"/>
                </a:cubicBezTo>
                <a:cubicBezTo>
                  <a:pt x="79" y="95"/>
                  <a:pt x="95" y="79"/>
                  <a:pt x="114" y="79"/>
                </a:cubicBezTo>
                <a:cubicBezTo>
                  <a:pt x="133" y="79"/>
                  <a:pt x="149" y="95"/>
                  <a:pt x="149" y="114"/>
                </a:cubicBezTo>
                <a:cubicBezTo>
                  <a:pt x="149" y="133"/>
                  <a:pt x="133" y="149"/>
                  <a:pt x="114" y="149"/>
                </a:cubicBezTo>
                <a:close/>
              </a:path>
            </a:pathLst>
          </a:custGeom>
          <a:solidFill>
            <a:srgbClr val="1F74AD"/>
          </a:solidFill>
          <a:ln>
            <a:noFill/>
          </a:ln>
        </p:spPr>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15" name="任意多边形 14"/>
          <p:cNvSpPr/>
          <p:nvPr>
            <p:custDataLst>
              <p:tags r:id="rId13"/>
            </p:custDataLst>
          </p:nvPr>
        </p:nvSpPr>
        <p:spPr bwMode="auto">
          <a:xfrm rot="5400000">
            <a:off x="5052794" y="3243445"/>
            <a:ext cx="345828" cy="345828"/>
          </a:xfrm>
          <a:custGeom>
            <a:avLst/>
            <a:gdLst>
              <a:gd name="T0" fmla="*/ 130 w 236"/>
              <a:gd name="T1" fmla="*/ 1 h 236"/>
              <a:gd name="T2" fmla="*/ 118 w 236"/>
              <a:gd name="T3" fmla="*/ 0 h 236"/>
              <a:gd name="T4" fmla="*/ 30 w 236"/>
              <a:gd name="T5" fmla="*/ 40 h 236"/>
              <a:gd name="T6" fmla="*/ 68 w 236"/>
              <a:gd name="T7" fmla="*/ 105 h 236"/>
              <a:gd name="T8" fmla="*/ 130 w 236"/>
              <a:gd name="T9" fmla="*/ 1 h 236"/>
              <a:gd name="T10" fmla="*/ 20 w 236"/>
              <a:gd name="T11" fmla="*/ 52 h 236"/>
              <a:gd name="T12" fmla="*/ 0 w 236"/>
              <a:gd name="T13" fmla="*/ 118 h 236"/>
              <a:gd name="T14" fmla="*/ 5 w 236"/>
              <a:gd name="T15" fmla="*/ 153 h 236"/>
              <a:gd name="T16" fmla="*/ 81 w 236"/>
              <a:gd name="T17" fmla="*/ 153 h 236"/>
              <a:gd name="T18" fmla="*/ 20 w 236"/>
              <a:gd name="T19" fmla="*/ 52 h 236"/>
              <a:gd name="T20" fmla="*/ 225 w 236"/>
              <a:gd name="T21" fmla="*/ 68 h 236"/>
              <a:gd name="T22" fmla="*/ 145 w 236"/>
              <a:gd name="T23" fmla="*/ 3 h 236"/>
              <a:gd name="T24" fmla="*/ 106 w 236"/>
              <a:gd name="T25" fmla="*/ 68 h 236"/>
              <a:gd name="T26" fmla="*/ 225 w 236"/>
              <a:gd name="T27" fmla="*/ 68 h 236"/>
              <a:gd name="T28" fmla="*/ 130 w 236"/>
              <a:gd name="T29" fmla="*/ 167 h 236"/>
              <a:gd name="T30" fmla="*/ 11 w 236"/>
              <a:gd name="T31" fmla="*/ 167 h 236"/>
              <a:gd name="T32" fmla="*/ 96 w 236"/>
              <a:gd name="T33" fmla="*/ 234 h 236"/>
              <a:gd name="T34" fmla="*/ 93 w 236"/>
              <a:gd name="T35" fmla="*/ 232 h 236"/>
              <a:gd name="T36" fmla="*/ 130 w 236"/>
              <a:gd name="T37" fmla="*/ 167 h 236"/>
              <a:gd name="T38" fmla="*/ 230 w 236"/>
              <a:gd name="T39" fmla="*/ 82 h 236"/>
              <a:gd name="T40" fmla="*/ 155 w 236"/>
              <a:gd name="T41" fmla="*/ 82 h 236"/>
              <a:gd name="T42" fmla="*/ 215 w 236"/>
              <a:gd name="T43" fmla="*/ 186 h 236"/>
              <a:gd name="T44" fmla="*/ 236 w 236"/>
              <a:gd name="T45" fmla="*/ 118 h 236"/>
              <a:gd name="T46" fmla="*/ 230 w 236"/>
              <a:gd name="T47" fmla="*/ 82 h 236"/>
              <a:gd name="T48" fmla="*/ 108 w 236"/>
              <a:gd name="T49" fmla="*/ 236 h 236"/>
              <a:gd name="T50" fmla="*/ 118 w 236"/>
              <a:gd name="T51" fmla="*/ 236 h 236"/>
              <a:gd name="T52" fmla="*/ 205 w 236"/>
              <a:gd name="T53" fmla="*/ 198 h 236"/>
              <a:gd name="T54" fmla="*/ 167 w 236"/>
              <a:gd name="T55" fmla="*/ 132 h 236"/>
              <a:gd name="T56" fmla="*/ 108 w 236"/>
              <a:gd name="T57" fmla="*/ 236 h 2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36" h="236">
                <a:moveTo>
                  <a:pt x="130" y="1"/>
                </a:moveTo>
                <a:cubicBezTo>
                  <a:pt x="126" y="0"/>
                  <a:pt x="122" y="0"/>
                  <a:pt x="118" y="0"/>
                </a:cubicBezTo>
                <a:cubicBezTo>
                  <a:pt x="83" y="0"/>
                  <a:pt x="51" y="16"/>
                  <a:pt x="30" y="40"/>
                </a:cubicBezTo>
                <a:cubicBezTo>
                  <a:pt x="68" y="105"/>
                  <a:pt x="68" y="105"/>
                  <a:pt x="68" y="105"/>
                </a:cubicBezTo>
                <a:lnTo>
                  <a:pt x="130" y="1"/>
                </a:lnTo>
                <a:close/>
                <a:moveTo>
                  <a:pt x="20" y="52"/>
                </a:moveTo>
                <a:cubicBezTo>
                  <a:pt x="7" y="71"/>
                  <a:pt x="0" y="94"/>
                  <a:pt x="0" y="118"/>
                </a:cubicBezTo>
                <a:cubicBezTo>
                  <a:pt x="0" y="130"/>
                  <a:pt x="2" y="142"/>
                  <a:pt x="5" y="153"/>
                </a:cubicBezTo>
                <a:cubicBezTo>
                  <a:pt x="81" y="153"/>
                  <a:pt x="81" y="153"/>
                  <a:pt x="81" y="153"/>
                </a:cubicBezTo>
                <a:lnTo>
                  <a:pt x="20" y="52"/>
                </a:lnTo>
                <a:close/>
                <a:moveTo>
                  <a:pt x="225" y="68"/>
                </a:moveTo>
                <a:cubicBezTo>
                  <a:pt x="210" y="36"/>
                  <a:pt x="180" y="11"/>
                  <a:pt x="145" y="3"/>
                </a:cubicBezTo>
                <a:cubicBezTo>
                  <a:pt x="106" y="68"/>
                  <a:pt x="106" y="68"/>
                  <a:pt x="106" y="68"/>
                </a:cubicBezTo>
                <a:lnTo>
                  <a:pt x="225" y="68"/>
                </a:lnTo>
                <a:close/>
                <a:moveTo>
                  <a:pt x="130" y="167"/>
                </a:moveTo>
                <a:cubicBezTo>
                  <a:pt x="11" y="167"/>
                  <a:pt x="11" y="167"/>
                  <a:pt x="11" y="167"/>
                </a:cubicBezTo>
                <a:cubicBezTo>
                  <a:pt x="26" y="201"/>
                  <a:pt x="58" y="227"/>
                  <a:pt x="96" y="234"/>
                </a:cubicBezTo>
                <a:cubicBezTo>
                  <a:pt x="93" y="232"/>
                  <a:pt x="93" y="232"/>
                  <a:pt x="93" y="232"/>
                </a:cubicBezTo>
                <a:lnTo>
                  <a:pt x="130" y="167"/>
                </a:lnTo>
                <a:close/>
                <a:moveTo>
                  <a:pt x="230" y="82"/>
                </a:moveTo>
                <a:cubicBezTo>
                  <a:pt x="155" y="82"/>
                  <a:pt x="155" y="82"/>
                  <a:pt x="155" y="82"/>
                </a:cubicBezTo>
                <a:cubicBezTo>
                  <a:pt x="215" y="186"/>
                  <a:pt x="215" y="186"/>
                  <a:pt x="215" y="186"/>
                </a:cubicBezTo>
                <a:cubicBezTo>
                  <a:pt x="228" y="167"/>
                  <a:pt x="236" y="143"/>
                  <a:pt x="236" y="118"/>
                </a:cubicBezTo>
                <a:cubicBezTo>
                  <a:pt x="236" y="106"/>
                  <a:pt x="234" y="94"/>
                  <a:pt x="230" y="82"/>
                </a:cubicBezTo>
                <a:close/>
                <a:moveTo>
                  <a:pt x="108" y="236"/>
                </a:moveTo>
                <a:cubicBezTo>
                  <a:pt x="111" y="236"/>
                  <a:pt x="115" y="236"/>
                  <a:pt x="118" y="236"/>
                </a:cubicBezTo>
                <a:cubicBezTo>
                  <a:pt x="152" y="236"/>
                  <a:pt x="183" y="221"/>
                  <a:pt x="205" y="198"/>
                </a:cubicBezTo>
                <a:cubicBezTo>
                  <a:pt x="167" y="132"/>
                  <a:pt x="167" y="132"/>
                  <a:pt x="167" y="132"/>
                </a:cubicBezTo>
                <a:lnTo>
                  <a:pt x="108" y="236"/>
                </a:lnTo>
                <a:close/>
              </a:path>
            </a:pathLst>
          </a:custGeom>
          <a:solidFill>
            <a:srgbClr val="3498DB"/>
          </a:solidFill>
          <a:ln>
            <a:noFill/>
          </a:ln>
        </p:spPr>
        <p:txBody>
          <a:bodyPr anchor="ctr"/>
          <a:lstStyle/>
          <a:p>
            <a:pPr algn="ctr" fontAlgn="auto">
              <a:lnSpc>
                <a:spcPct val="120000"/>
              </a:lnSpc>
            </a:pPr>
            <a:endParaRPr sz="1350">
              <a:latin typeface="微软雅黑" panose="020B0503020204020204" charset="-122"/>
              <a:ea typeface="微软雅黑" panose="020B0503020204020204" charset="-122"/>
            </a:endParaRPr>
          </a:p>
        </p:txBody>
      </p:sp>
      <p:sp>
        <p:nvSpPr>
          <p:cNvPr id="27" name="文本框 26"/>
          <p:cNvSpPr txBox="1"/>
          <p:nvPr>
            <p:custDataLst>
              <p:tags r:id="rId14"/>
            </p:custDataLst>
          </p:nvPr>
        </p:nvSpPr>
        <p:spPr bwMode="auto">
          <a:xfrm>
            <a:off x="5052695" y="4693920"/>
            <a:ext cx="3491230" cy="868045"/>
          </a:xfrm>
          <a:prstGeom prst="rect">
            <a:avLst/>
          </a:prstGeom>
          <a:noFill/>
        </p:spPr>
        <p:txBody>
          <a:bodyPr wrap="square" lIns="67500" tIns="0" rIns="67500" bIns="35100">
            <a:noAutofit/>
          </a:bodyPr>
          <a:lstStyle/>
          <a:p>
            <a:pPr marL="0" lvl="0" indent="0" algn="l" defTabSz="914400" eaLnBrk="1" hangingPunct="1">
              <a:lnSpc>
                <a:spcPct val="150000"/>
              </a:lnSpc>
              <a:spcBef>
                <a:spcPct val="0"/>
              </a:spcBef>
              <a:buClr>
                <a:srgbClr val="000000"/>
              </a:buClr>
              <a:buNone/>
            </a:pPr>
            <a:r>
              <a:rPr lang="zh-CN" sz="3200" dirty="0">
                <a:latin typeface="华文新魏" panose="02010800040101010101" charset="-122"/>
                <a:ea typeface="华文新魏" panose="02010800040101010101" charset="-122"/>
                <a:sym typeface="+mn-ea"/>
              </a:rPr>
              <a:t>变更抚养权纠纷</a:t>
            </a:r>
            <a:endParaRPr lang="zh-CN" altLang="en-US" sz="3200" b="0" spc="150" dirty="0">
              <a:solidFill>
                <a:srgbClr val="000000"/>
              </a:solidFill>
              <a:effectLst/>
              <a:latin typeface="华文新魏" panose="02010800040101010101" charset="-122"/>
              <a:ea typeface="华文新魏" panose="02010800040101010101" charset="-122"/>
              <a:sym typeface="+mn-ea"/>
            </a:endParaRPr>
          </a:p>
        </p:txBody>
      </p:sp>
      <p:sp>
        <p:nvSpPr>
          <p:cNvPr id="25" name="文本框 24"/>
          <p:cNvSpPr txBox="1"/>
          <p:nvPr>
            <p:custDataLst>
              <p:tags r:id="rId15"/>
            </p:custDataLst>
          </p:nvPr>
        </p:nvSpPr>
        <p:spPr bwMode="auto">
          <a:xfrm>
            <a:off x="5799455" y="2738120"/>
            <a:ext cx="2746375" cy="1257935"/>
          </a:xfrm>
          <a:prstGeom prst="rect">
            <a:avLst/>
          </a:prstGeom>
          <a:noFill/>
        </p:spPr>
        <p:txBody>
          <a:bodyPr wrap="square" lIns="67500" tIns="0" rIns="67500" bIns="35100">
            <a:noAutofit/>
          </a:bodyPr>
          <a:lstStyle/>
          <a:p>
            <a:pPr algn="l" fontAlgn="auto">
              <a:lnSpc>
                <a:spcPct val="120000"/>
              </a:lnSpc>
            </a:pPr>
            <a:r>
              <a:rPr lang="en-US" altLang="zh-CN" sz="3200" dirty="0">
                <a:latin typeface="华文新魏" panose="02010800040101010101" charset="-122"/>
                <a:ea typeface="华文新魏" panose="02010800040101010101" charset="-122"/>
                <a:sym typeface="+mn-ea"/>
              </a:rPr>
              <a:t>抚养费纠纷</a:t>
            </a:r>
            <a:endParaRPr lang="en-US" altLang="zh-CN" sz="3200" b="0" spc="150" dirty="0">
              <a:solidFill>
                <a:srgbClr val="000000"/>
              </a:solidFill>
              <a:effectLst/>
              <a:latin typeface="华文新魏" panose="02010800040101010101" charset="-122"/>
              <a:ea typeface="华文新魏" panose="02010800040101010101" charset="-122"/>
              <a:sym typeface="+mn-ea"/>
            </a:endParaRPr>
          </a:p>
        </p:txBody>
      </p:sp>
      <p:sp>
        <p:nvSpPr>
          <p:cNvPr id="22" name="文本框 21"/>
          <p:cNvSpPr txBox="1"/>
          <p:nvPr>
            <p:custDataLst>
              <p:tags r:id="rId16"/>
            </p:custDataLst>
          </p:nvPr>
        </p:nvSpPr>
        <p:spPr bwMode="auto">
          <a:xfrm>
            <a:off x="580390" y="2486660"/>
            <a:ext cx="2773680" cy="826770"/>
          </a:xfrm>
          <a:prstGeom prst="rect">
            <a:avLst/>
          </a:prstGeom>
          <a:noFill/>
        </p:spPr>
        <p:txBody>
          <a:bodyPr wrap="square" lIns="67500" tIns="35100" rIns="67500" bIns="0" anchor="b" anchorCtr="0">
            <a:noAutofit/>
          </a:bodyPr>
          <a:lstStyle/>
          <a:p>
            <a:pPr algn="r" fontAlgn="auto">
              <a:lnSpc>
                <a:spcPct val="120000"/>
              </a:lnSpc>
            </a:pPr>
            <a:r>
              <a:rPr lang="en-US" altLang="zh-CN" sz="2800" dirty="0">
                <a:latin typeface="华文新魏" panose="02010800040101010101" charset="-122"/>
                <a:ea typeface="华文新魏" panose="02010800040101010101" charset="-122"/>
                <a:sym typeface="+mn-ea"/>
              </a:rPr>
              <a:t>抚养纠纷包含</a:t>
            </a:r>
            <a:endParaRPr lang="en-US" altLang="zh-CN" sz="2800" b="1" spc="300" dirty="0">
              <a:solidFill>
                <a:srgbClr val="69A35B"/>
              </a:solidFill>
              <a:effectLst/>
              <a:latin typeface="华文新魏" panose="02010800040101010101" charset="-122"/>
              <a:ea typeface="华文新魏" panose="02010800040101010101" charset="-122"/>
              <a:cs typeface="+mn-ea"/>
              <a:sym typeface="+mn-ea"/>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内容占位符 7"/>
          <p:cNvSpPr>
            <a:spLocks noGrp="1"/>
          </p:cNvSpPr>
          <p:nvPr>
            <p:ph idx="1"/>
          </p:nvPr>
        </p:nvSpPr>
        <p:spPr>
          <a:xfrm>
            <a:off x="362585" y="3596640"/>
            <a:ext cx="8207375" cy="2717800"/>
          </a:xfrm>
        </p:spPr>
        <p:txBody>
          <a:bodyPr vert="horz" wrap="square" lIns="91440" tIns="45720" rIns="91440" bIns="45720" anchor="t"/>
          <a:lstStyle/>
          <a:p>
            <a:pPr algn="l" eaLnBrk="1" latinLnBrk="0" hangingPunct="1">
              <a:lnSpc>
                <a:spcPct val="150000"/>
              </a:lnSpc>
              <a:spcBef>
                <a:spcPct val="0"/>
              </a:spcBef>
              <a:buNone/>
            </a:pPr>
            <a:r>
              <a:rPr lang="en-US" altLang="zh-CN" sz="2000" b="0" dirty="0">
                <a:latin typeface="华文新魏" panose="02010800040101010101" charset="-122"/>
                <a:ea typeface="华文新魏" panose="02010800040101010101" charset="-122"/>
              </a:rPr>
              <a:t>            </a:t>
            </a:r>
            <a:r>
              <a:rPr lang="en-US" altLang="zh-CN" sz="2800" b="0" dirty="0">
                <a:latin typeface="华文新魏" panose="02010800040101010101" charset="-122"/>
                <a:ea typeface="华文新魏" panose="02010800040101010101" charset="-122"/>
              </a:rPr>
              <a:t> </a:t>
            </a:r>
            <a:endParaRPr lang="zh-CN" altLang="en-US" sz="2800" b="0" dirty="0">
              <a:latin typeface="华文新魏" panose="02010800040101010101" charset="-122"/>
              <a:ea typeface="华文新魏" panose="02010800040101010101" charset="-122"/>
            </a:endParaRPr>
          </a:p>
        </p:txBody>
      </p:sp>
      <p:sp>
        <p:nvSpPr>
          <p:cNvPr id="5122" name="标题 1"/>
          <p:cNvSpPr>
            <a:spLocks noGrp="1"/>
          </p:cNvSpPr>
          <p:nvPr/>
        </p:nvSpPr>
        <p:spPr>
          <a:xfrm>
            <a:off x="-16510" y="-2794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变更抚养权纠纷</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
        <p:nvSpPr>
          <p:cNvPr id="4" name="文本框 3"/>
          <p:cNvSpPr txBox="1"/>
          <p:nvPr/>
        </p:nvSpPr>
        <p:spPr>
          <a:xfrm>
            <a:off x="523875" y="4711065"/>
            <a:ext cx="8844915" cy="521970"/>
          </a:xfrm>
          <a:prstGeom prst="rect">
            <a:avLst/>
          </a:prstGeom>
          <a:noFill/>
          <a:ln w="9525">
            <a:noFill/>
          </a:ln>
        </p:spPr>
        <p:txBody>
          <a:bodyPr wrap="square">
            <a:spAutoFit/>
          </a:bodyPr>
          <a:lstStyle/>
          <a:p>
            <a:r>
              <a:rPr lang="zh-CN" sz="2800" b="1">
                <a:solidFill>
                  <a:schemeClr val="tx1"/>
                </a:solidFill>
                <a:effectLst>
                  <a:outerShdw blurRad="38100" dist="19050" dir="2700000" algn="tl" rotWithShape="0">
                    <a:schemeClr val="dk1">
                      <a:alpha val="40000"/>
                    </a:schemeClr>
                  </a:outerShdw>
                </a:effectLst>
                <a:latin typeface="华文新魏" panose="02010800040101010101" charset="-122"/>
                <a:ea typeface="华文新魏" panose="02010800040101010101" charset="-122"/>
              </a:rPr>
              <a:t>变更抚养权纠纷的管辖？</a:t>
            </a:r>
            <a:endParaRPr lang="zh-CN" sz="2800" b="1">
              <a:solidFill>
                <a:schemeClr val="tx1"/>
              </a:solidFill>
              <a:effectLst>
                <a:outerShdw blurRad="38100" dist="19050" dir="2700000" algn="tl" rotWithShape="0">
                  <a:schemeClr val="dk1">
                    <a:alpha val="40000"/>
                  </a:schemeClr>
                </a:outerShdw>
              </a:effectLst>
              <a:latin typeface="华文新魏" panose="02010800040101010101" charset="-122"/>
              <a:ea typeface="华文新魏" panose="02010800040101010101" charset="-122"/>
            </a:endParaRPr>
          </a:p>
        </p:txBody>
      </p:sp>
      <p:sp>
        <p:nvSpPr>
          <p:cNvPr id="5" name="矩形 4"/>
          <p:cNvSpPr/>
          <p:nvPr/>
        </p:nvSpPr>
        <p:spPr>
          <a:xfrm>
            <a:off x="361950" y="5288915"/>
            <a:ext cx="8298815" cy="13525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ts val="3860"/>
              </a:lnSpc>
            </a:pPr>
            <a:r>
              <a:rPr lang="zh-CN" altLang="en-US"/>
              <a:t>最高人民法院关于适用《中华人民共和国民事诉讼法》若干问题的意见第10规定不服指定监护或变更监护关系的案件，由被监护人住所地人民法院管辖。</a:t>
            </a:r>
            <a:endParaRPr lang="zh-CN" altLang="en-US"/>
          </a:p>
        </p:txBody>
      </p:sp>
      <p:sp>
        <p:nvSpPr>
          <p:cNvPr id="6" name="矩形 5"/>
          <p:cNvSpPr/>
          <p:nvPr/>
        </p:nvSpPr>
        <p:spPr>
          <a:xfrm>
            <a:off x="361950" y="1617980"/>
            <a:ext cx="8370570" cy="29298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50000"/>
              </a:lnSpc>
            </a:pPr>
            <a:r>
              <a:rPr lang="zh-CN" altLang="en-US" sz="2000"/>
              <a:t>变更抚养权的形式包含：</a:t>
            </a:r>
            <a:endParaRPr lang="zh-CN" altLang="en-US" sz="2000"/>
          </a:p>
          <a:p>
            <a:pPr algn="l">
              <a:lnSpc>
                <a:spcPct val="150000"/>
              </a:lnSpc>
            </a:pPr>
            <a:r>
              <a:rPr lang="zh-CN" altLang="en-US" sz="2000"/>
              <a:t>1、双方协议变更。父母双方协议变更子女抚养关系的，只要有利于子女身心健康和保障子女合法权益，则应予准予，就是说父母之间可以私下协商变更子女抚养权，然后请求法院予以变更;</a:t>
            </a:r>
            <a:endParaRPr lang="zh-CN" altLang="en-US" sz="2000"/>
          </a:p>
          <a:p>
            <a:pPr algn="l">
              <a:lnSpc>
                <a:spcPct val="150000"/>
              </a:lnSpc>
            </a:pPr>
            <a:r>
              <a:rPr lang="zh-CN" altLang="en-US" sz="2000"/>
              <a:t>2、一方以起诉方式要求变更。如果协商不成，可以由一方起诉要求变更。</a:t>
            </a:r>
            <a:endParaRPr lang="zh-CN" altLang="en-US" sz="2000"/>
          </a:p>
        </p:txBody>
      </p:sp>
      <p:sp>
        <p:nvSpPr>
          <p:cNvPr id="7" name="文本框 6"/>
          <p:cNvSpPr txBox="1"/>
          <p:nvPr/>
        </p:nvSpPr>
        <p:spPr>
          <a:xfrm>
            <a:off x="687070" y="996950"/>
            <a:ext cx="3109595" cy="521970"/>
          </a:xfrm>
          <a:prstGeom prst="rect">
            <a:avLst/>
          </a:prstGeom>
          <a:noFill/>
        </p:spPr>
        <p:txBody>
          <a:bodyPr wrap="square" rtlCol="0" anchor="t">
            <a:spAutoFit/>
          </a:bodyPr>
          <a:lstStyle/>
          <a:p>
            <a:pPr algn="ctr"/>
            <a:r>
              <a:rPr lang="zh-CN" altLang="en-US" sz="2800">
                <a:latin typeface="华文新魏" panose="02010800040101010101" charset="-122"/>
                <a:ea typeface="华文新魏" panose="02010800040101010101" charset="-122"/>
                <a:sym typeface="+mn-ea"/>
              </a:rPr>
              <a:t>变更抚养权的形式</a:t>
            </a:r>
            <a:endParaRPr lang="zh-CN" altLang="en-US" sz="2800">
              <a:latin typeface="华文新魏" panose="02010800040101010101" charset="-122"/>
              <a:ea typeface="华文新魏" panose="02010800040101010101" charset="-122"/>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内容占位符 7"/>
          <p:cNvSpPr>
            <a:spLocks noGrp="1"/>
          </p:cNvSpPr>
          <p:nvPr>
            <p:ph idx="1"/>
          </p:nvPr>
        </p:nvSpPr>
        <p:spPr>
          <a:xfrm>
            <a:off x="827584" y="1165225"/>
            <a:ext cx="7186930" cy="4869815"/>
          </a:xfrm>
        </p:spPr>
        <p:txBody>
          <a:bodyPr vert="horz" wrap="square" lIns="91440" tIns="45720" rIns="91440" bIns="45720" anchor="t"/>
          <a:lstStyle/>
          <a:p>
            <a:pPr marL="0" indent="0" algn="l" eaLnBrk="1" latinLnBrk="0" hangingPunct="1">
              <a:lnSpc>
                <a:spcPct val="150000"/>
              </a:lnSpc>
              <a:spcBef>
                <a:spcPct val="0"/>
              </a:spcBef>
              <a:buNone/>
            </a:pPr>
            <a:r>
              <a:rPr lang="en-US" altLang="zh-CN" b="0" dirty="0">
                <a:solidFill>
                  <a:schemeClr val="accent4"/>
                </a:solidFill>
                <a:latin typeface="华文新魏" panose="02010800040101010101" charset="-122"/>
                <a:ea typeface="华文新魏" panose="02010800040101010101" charset="-122"/>
              </a:rPr>
              <a:t>  </a:t>
            </a:r>
            <a:endParaRPr lang="en-US" altLang="zh-CN" b="0" dirty="0">
              <a:solidFill>
                <a:schemeClr val="accent4"/>
              </a:solidFill>
              <a:latin typeface="华文新魏" panose="02010800040101010101" charset="-122"/>
              <a:ea typeface="华文新魏" panose="02010800040101010101" charset="-122"/>
            </a:endParaRPr>
          </a:p>
          <a:p>
            <a:pPr marL="0" indent="0" algn="l" eaLnBrk="1" latinLnBrk="0" hangingPunct="1">
              <a:lnSpc>
                <a:spcPct val="150000"/>
              </a:lnSpc>
              <a:spcBef>
                <a:spcPct val="0"/>
              </a:spcBef>
              <a:buNone/>
            </a:pPr>
            <a:r>
              <a:rPr lang="en-US" altLang="zh-CN" b="0" dirty="0">
                <a:solidFill>
                  <a:schemeClr val="accent4"/>
                </a:solidFill>
                <a:latin typeface="华文新魏" panose="02010800040101010101" charset="-122"/>
                <a:ea typeface="华文新魏" panose="02010800040101010101" charset="-122"/>
              </a:rPr>
              <a:t> </a:t>
            </a:r>
            <a:r>
              <a:rPr lang="en-US" altLang="zh-CN" sz="1800" b="0" dirty="0">
                <a:solidFill>
                  <a:schemeClr val="tx1"/>
                </a:solidFill>
                <a:latin typeface="华文新魏" panose="02010800040101010101" charset="-122"/>
                <a:ea typeface="华文新魏" panose="02010800040101010101" charset="-122"/>
              </a:rPr>
              <a:t> </a:t>
            </a:r>
            <a:r>
              <a:rPr lang="zh-CN" altLang="en-US" sz="2400" b="0" dirty="0">
                <a:solidFill>
                  <a:schemeClr val="tx1"/>
                </a:solidFill>
                <a:effectLst>
                  <a:outerShdw blurRad="38100" dist="19050" dir="2700000" algn="tl" rotWithShape="0">
                    <a:schemeClr val="dk1">
                      <a:alpha val="40000"/>
                    </a:schemeClr>
                  </a:outerShdw>
                </a:effectLst>
                <a:latin typeface="华文楷体" panose="02010600040101010101" charset="-122"/>
                <a:ea typeface="华文楷体" panose="02010600040101010101" charset="-122"/>
                <a:cs typeface="华文楷体" panose="02010600040101010101" charset="-122"/>
              </a:rPr>
              <a:t>变更抚养权纠纷需要提交的证据材料包含：</a:t>
            </a:r>
            <a:endPar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endParaRPr>
          </a:p>
          <a:p>
            <a:pPr marL="0" indent="0" algn="l" eaLnBrk="1" latinLnBrk="0" hangingPunct="1">
              <a:lnSpc>
                <a:spcPts val="4000"/>
              </a:lnSpc>
              <a:spcBef>
                <a:spcPct val="0"/>
              </a:spcBef>
              <a:buNone/>
            </a:pPr>
            <a:endPar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endParaRPr>
          </a:p>
          <a:p>
            <a:pPr marL="0" indent="0" algn="l" eaLnBrk="1" latinLnBrk="0" hangingPunct="1">
              <a:lnSpc>
                <a:spcPts val="4000"/>
              </a:lnSpc>
              <a:spcBef>
                <a:spcPct val="0"/>
              </a:spcBef>
              <a:buNone/>
            </a:pPr>
            <a:r>
              <a:rPr lang="en-US" altLang="zh-CN"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1</a:t>
            </a:r>
            <a:r>
              <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、离婚判决书、调解书或婚姻登记机关的证明；</a:t>
            </a:r>
            <a:endPar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endParaRPr>
          </a:p>
          <a:p>
            <a:pPr marL="0" indent="0" algn="l" eaLnBrk="1" latinLnBrk="0" hangingPunct="1">
              <a:lnSpc>
                <a:spcPts val="4000"/>
              </a:lnSpc>
              <a:spcBef>
                <a:spcPct val="0"/>
              </a:spcBef>
              <a:buNone/>
            </a:pPr>
            <a:r>
              <a:rPr lang="en-US" altLang="zh-CN"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2</a:t>
            </a:r>
            <a:r>
              <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、各自抚育子女有利或不利条件的证明；</a:t>
            </a:r>
            <a:endPar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endParaRPr>
          </a:p>
          <a:p>
            <a:pPr marL="0" indent="0" algn="l" eaLnBrk="1" latinLnBrk="0" hangingPunct="1">
              <a:lnSpc>
                <a:spcPts val="4000"/>
              </a:lnSpc>
              <a:spcBef>
                <a:spcPct val="0"/>
              </a:spcBef>
              <a:buNone/>
            </a:pPr>
            <a:r>
              <a:rPr lang="en-US" altLang="zh-CN"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3</a:t>
            </a:r>
            <a:r>
              <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、各自经济收入情况的证明；</a:t>
            </a:r>
            <a:endPar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endParaRPr>
          </a:p>
          <a:p>
            <a:pPr marL="0" indent="0" algn="l" eaLnBrk="1" latinLnBrk="0" hangingPunct="1">
              <a:lnSpc>
                <a:spcPts val="4000"/>
              </a:lnSpc>
              <a:spcBef>
                <a:spcPct val="0"/>
              </a:spcBef>
              <a:buNone/>
            </a:pPr>
            <a:r>
              <a:rPr lang="en-US" altLang="zh-CN"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4</a:t>
            </a:r>
            <a:r>
              <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、10周岁以上未成年子女本人的意见；</a:t>
            </a:r>
            <a:endPar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endParaRPr>
          </a:p>
          <a:p>
            <a:pPr marL="0" indent="0" algn="l" eaLnBrk="1" latinLnBrk="0" hangingPunct="1">
              <a:lnSpc>
                <a:spcPts val="4000"/>
              </a:lnSpc>
              <a:spcBef>
                <a:spcPct val="0"/>
              </a:spcBef>
              <a:buNone/>
            </a:pPr>
            <a:r>
              <a:rPr lang="en-US" altLang="zh-CN"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5</a:t>
            </a:r>
            <a:r>
              <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rPr>
              <a:t>、其他证据。</a:t>
            </a:r>
            <a:endParaRPr lang="zh-CN" altLang="en-US" b="0" dirty="0">
              <a:solidFill>
                <a:schemeClr val="tx1"/>
              </a:solidFill>
              <a:effectLst>
                <a:outerShdw blurRad="38100" dist="25400" dir="5400000" algn="ctr" rotWithShape="0">
                  <a:srgbClr val="6E747A">
                    <a:alpha val="43000"/>
                  </a:srgbClr>
                </a:outerShdw>
              </a:effectLst>
              <a:latin typeface="华文楷体" panose="02010600040101010101" charset="-122"/>
              <a:ea typeface="华文楷体" panose="02010600040101010101" charset="-122"/>
              <a:cs typeface="华文楷体" panose="02010600040101010101" charset="-122"/>
            </a:endParaRPr>
          </a:p>
        </p:txBody>
      </p:sp>
      <p:sp>
        <p:nvSpPr>
          <p:cNvPr id="5122" name="标题 1"/>
          <p:cNvSpPr>
            <a:spLocks noGrp="1"/>
          </p:cNvSpPr>
          <p:nvPr/>
        </p:nvSpPr>
        <p:spPr>
          <a:xfrm>
            <a:off x="16510" y="16637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 变更抚养权纠纷</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pic>
        <p:nvPicPr>
          <p:cNvPr id="2" name="图片 1" descr="11"/>
          <p:cNvPicPr>
            <a:picLocks noChangeAspect="1"/>
          </p:cNvPicPr>
          <p:nvPr>
            <p:custDataLst>
              <p:tags r:id="rId1"/>
            </p:custDataLst>
          </p:nvPr>
        </p:nvPicPr>
        <p:blipFill>
          <a:blip r:embed="rId2" cstate="print"/>
          <a:stretch>
            <a:fillRect/>
          </a:stretch>
        </p:blipFill>
        <p:spPr>
          <a:xfrm>
            <a:off x="5580112" y="3212976"/>
            <a:ext cx="3242310" cy="3286125"/>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双波形 1"/>
          <p:cNvSpPr/>
          <p:nvPr/>
        </p:nvSpPr>
        <p:spPr>
          <a:xfrm>
            <a:off x="370205" y="1713865"/>
            <a:ext cx="8403590" cy="4868545"/>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47" name="内容占位符 7"/>
          <p:cNvSpPr>
            <a:spLocks noGrp="1"/>
          </p:cNvSpPr>
          <p:nvPr>
            <p:ph idx="1"/>
          </p:nvPr>
        </p:nvSpPr>
        <p:spPr>
          <a:xfrm>
            <a:off x="568960" y="1026795"/>
            <a:ext cx="7343140" cy="687070"/>
          </a:xfrm>
        </p:spPr>
        <p:txBody>
          <a:bodyPr vert="horz" wrap="square" lIns="91440" tIns="45720" rIns="91440" bIns="45720" anchor="t"/>
          <a:lstStyle/>
          <a:p>
            <a:pPr marL="0" indent="0" algn="just" eaLnBrk="1" latinLnBrk="0" hangingPunct="1">
              <a:lnSpc>
                <a:spcPct val="150000"/>
              </a:lnSpc>
              <a:spcBef>
                <a:spcPct val="0"/>
              </a:spcBef>
              <a:buNone/>
            </a:pPr>
            <a:r>
              <a:rPr lang="zh-CN" altLang="en-US" sz="2400" b="0" dirty="0" smtClean="0">
                <a:latin typeface="Arial" panose="020B0604020202020204" pitchFamily="34" charset="0"/>
                <a:ea typeface="华文新魏" panose="02010800040101010101" charset="-122"/>
              </a:rPr>
              <a:t>什么情况下可以变更抚养权？</a:t>
            </a:r>
            <a:endParaRPr lang="zh-CN" altLang="en-US" sz="2400" b="0" dirty="0">
              <a:latin typeface="Arial" panose="020B0604020202020204" pitchFamily="34" charset="0"/>
              <a:ea typeface="华文新魏" panose="02010800040101010101" charset="-122"/>
            </a:endParaRPr>
          </a:p>
        </p:txBody>
      </p:sp>
      <p:sp>
        <p:nvSpPr>
          <p:cNvPr id="5122" name="标题 1"/>
          <p:cNvSpPr>
            <a:spLocks noGrp="1"/>
          </p:cNvSpPr>
          <p:nvPr/>
        </p:nvSpPr>
        <p:spPr>
          <a:xfrm>
            <a:off x="-26035" y="1397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 变更抚养权纠纷</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
        <p:nvSpPr>
          <p:cNvPr id="100" name="文本框 99"/>
          <p:cNvSpPr txBox="1"/>
          <p:nvPr/>
        </p:nvSpPr>
        <p:spPr>
          <a:xfrm>
            <a:off x="429895" y="2298065"/>
            <a:ext cx="8403590" cy="4247317"/>
          </a:xfrm>
          <a:prstGeom prst="rect">
            <a:avLst/>
          </a:prstGeom>
          <a:noFill/>
          <a:ln w="9525">
            <a:noFill/>
          </a:ln>
        </p:spPr>
        <p:txBody>
          <a:bodyPr wrap="square">
            <a:spAutoFit/>
          </a:bodyPr>
          <a:lstStyle/>
          <a:p>
            <a:pPr indent="266700">
              <a:lnSpc>
                <a:spcPts val="3600"/>
              </a:lnSpc>
            </a:pPr>
            <a:r>
              <a:rPr lang="en-US" altLang="zh-CN" dirty="0" smtClean="0"/>
              <a:t>《</a:t>
            </a:r>
            <a:r>
              <a:rPr lang="zh-CN" altLang="en-US" dirty="0" smtClean="0"/>
              <a:t>关于审理离婚案件处理子女抚养问题的若干意见</a:t>
            </a:r>
            <a:r>
              <a:rPr lang="en-US" altLang="zh-CN" dirty="0" smtClean="0"/>
              <a:t>》</a:t>
            </a:r>
            <a:r>
              <a:rPr lang="zh-CN" altLang="en-US" dirty="0" smtClean="0"/>
              <a:t>第</a:t>
            </a:r>
            <a:r>
              <a:rPr lang="en-US" altLang="zh-CN" dirty="0" smtClean="0"/>
              <a:t>16</a:t>
            </a:r>
            <a:r>
              <a:rPr lang="zh-CN" altLang="en-US" dirty="0" smtClean="0"/>
              <a:t>条规定，一方要求变更子女抚养权，有下列条件之一的，人民法院应予支持：</a:t>
            </a:r>
            <a:br>
              <a:rPr lang="zh-CN" altLang="en-US" dirty="0" smtClean="0"/>
            </a:br>
            <a:r>
              <a:rPr lang="en-US" altLang="zh-CN" dirty="0" smtClean="0"/>
              <a:t>1</a:t>
            </a:r>
            <a:r>
              <a:rPr lang="zh-CN" altLang="en-US" dirty="0" smtClean="0"/>
              <a:t>、与子女共同生活的一方因患严重疾病或因伤残无力继续抚养子女的；</a:t>
            </a:r>
            <a:br>
              <a:rPr lang="zh-CN" altLang="en-US" dirty="0" smtClean="0"/>
            </a:br>
            <a:r>
              <a:rPr lang="en-US" altLang="zh-CN" dirty="0" smtClean="0"/>
              <a:t>2</a:t>
            </a:r>
            <a:r>
              <a:rPr lang="zh-CN" altLang="en-US" dirty="0" smtClean="0"/>
              <a:t>、与子女共同生活的一方不尽抚养义务或有虐待子女行为，或其与子女共同生活对子女身心健康确有不利影响的；</a:t>
            </a:r>
            <a:br>
              <a:rPr lang="zh-CN" altLang="en-US" dirty="0" smtClean="0"/>
            </a:br>
            <a:r>
              <a:rPr lang="en-US" altLang="zh-CN" dirty="0" smtClean="0"/>
              <a:t>3</a:t>
            </a:r>
            <a:r>
              <a:rPr lang="zh-CN" altLang="en-US" dirty="0" smtClean="0"/>
              <a:t>、十周岁以上未成年子女，愿随另一方生活，该方又有抚养能力的；</a:t>
            </a:r>
            <a:br>
              <a:rPr lang="zh-CN" altLang="en-US" dirty="0" smtClean="0"/>
            </a:br>
            <a:r>
              <a:rPr lang="en-US" altLang="zh-CN" dirty="0" smtClean="0"/>
              <a:t>4</a:t>
            </a:r>
            <a:r>
              <a:rPr lang="zh-CN" altLang="en-US" dirty="0" smtClean="0"/>
              <a:t>、有其他正当理由需要变更的。</a:t>
            </a:r>
            <a:br>
              <a:rPr lang="zh-CN" altLang="en-US" dirty="0" smtClean="0"/>
            </a:br>
            <a:r>
              <a:rPr lang="zh-CN" altLang="en-US" dirty="0" smtClean="0"/>
              <a:t>根据以上规定，只要具有上述任意一个条件，即可向人民法院申请变更抚养权。</a:t>
            </a:r>
            <a:endParaRPr lang="zh-CN" altLang="en-US" dirty="0"/>
          </a:p>
          <a:p>
            <a:pPr indent="266700">
              <a:lnSpc>
                <a:spcPts val="3600"/>
              </a:lnSpc>
            </a:pPr>
            <a:endParaRPr lang="zh-CN" altLang="en-US" dirty="0"/>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内容占位符 7"/>
          <p:cNvSpPr>
            <a:spLocks noGrp="1"/>
          </p:cNvSpPr>
          <p:nvPr>
            <p:ph idx="1"/>
          </p:nvPr>
        </p:nvSpPr>
        <p:spPr>
          <a:xfrm>
            <a:off x="243205" y="1078865"/>
            <a:ext cx="8656955" cy="910590"/>
          </a:xfrm>
        </p:spPr>
        <p:txBody>
          <a:bodyPr vert="horz" wrap="square" lIns="91440" tIns="45720" rIns="91440" bIns="45720" anchor="t"/>
          <a:lstStyle/>
          <a:p>
            <a:pPr marL="0" indent="0" algn="just" eaLnBrk="1" latinLnBrk="0" hangingPunct="1">
              <a:lnSpc>
                <a:spcPct val="150000"/>
              </a:lnSpc>
              <a:spcBef>
                <a:spcPct val="0"/>
              </a:spcBef>
              <a:buNone/>
            </a:pPr>
            <a:r>
              <a:rPr lang="zh-CN" altLang="en-US" b="0" dirty="0" smtClean="0">
                <a:ea typeface="华文新魏" panose="02010800040101010101" charset="-122"/>
              </a:rPr>
              <a:t>人民法院审理离婚案件，对子女抚养问题，结合审判实践提出如下具体意见：</a:t>
            </a:r>
            <a:endParaRPr lang="zh-CN" altLang="en-US" b="0" dirty="0">
              <a:latin typeface="Arial" panose="020B0604020202020204" pitchFamily="34" charset="0"/>
              <a:ea typeface="华文新魏" panose="02010800040101010101" charset="-122"/>
            </a:endParaRPr>
          </a:p>
        </p:txBody>
      </p:sp>
      <p:sp>
        <p:nvSpPr>
          <p:cNvPr id="5122" name="标题 1"/>
          <p:cNvSpPr>
            <a:spLocks noGrp="1"/>
          </p:cNvSpPr>
          <p:nvPr/>
        </p:nvSpPr>
        <p:spPr>
          <a:xfrm>
            <a:off x="-26035" y="1397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 变更抚养权纠纷</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
        <p:nvSpPr>
          <p:cNvPr id="4" name="圆角矩形 3"/>
          <p:cNvSpPr/>
          <p:nvPr/>
        </p:nvSpPr>
        <p:spPr>
          <a:xfrm>
            <a:off x="611560" y="1772816"/>
            <a:ext cx="8136904" cy="1584176"/>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000"/>
              </a:lnSpc>
            </a:pPr>
            <a:r>
              <a:rPr lang="zh-CN" altLang="en-US" sz="1600" dirty="0" smtClean="0">
                <a:solidFill>
                  <a:schemeClr val="tx1"/>
                </a:solidFill>
                <a:ea typeface="华文新魏" panose="02010800040101010101" charset="-122"/>
              </a:rPr>
              <a:t>两周岁以下的子女，一般随母方生活，母方有下列情形之一的，可随父方生活：</a:t>
            </a:r>
            <a:endParaRPr lang="zh-CN" altLang="en-US" sz="1600" dirty="0" smtClean="0">
              <a:solidFill>
                <a:schemeClr val="tx1"/>
              </a:solidFill>
              <a:ea typeface="华文新魏" panose="02010800040101010101" charset="-122"/>
            </a:endParaRPr>
          </a:p>
          <a:p>
            <a:pPr>
              <a:lnSpc>
                <a:spcPts val="3000"/>
              </a:lnSpc>
            </a:pPr>
            <a:r>
              <a:rPr lang="en-US" altLang="zh-CN" sz="1600" dirty="0" smtClean="0">
                <a:solidFill>
                  <a:schemeClr val="tx1"/>
                </a:solidFill>
                <a:ea typeface="华文新魏" panose="02010800040101010101" charset="-122"/>
              </a:rPr>
              <a:t>(1)</a:t>
            </a:r>
            <a:r>
              <a:rPr lang="zh-CN" altLang="en-US" sz="1600" dirty="0" smtClean="0">
                <a:solidFill>
                  <a:schemeClr val="tx1"/>
                </a:solidFill>
                <a:ea typeface="华文新魏" panose="02010800040101010101" charset="-122"/>
              </a:rPr>
              <a:t>患有久治不愈的传染性疾病或其他严重疾病，子女不宜与其共同生活的；</a:t>
            </a:r>
            <a:endParaRPr lang="zh-CN" altLang="en-US" sz="1600" dirty="0" smtClean="0">
              <a:solidFill>
                <a:schemeClr val="tx1"/>
              </a:solidFill>
              <a:ea typeface="华文新魏" panose="02010800040101010101" charset="-122"/>
            </a:endParaRPr>
          </a:p>
          <a:p>
            <a:pPr>
              <a:lnSpc>
                <a:spcPts val="3000"/>
              </a:lnSpc>
            </a:pPr>
            <a:r>
              <a:rPr lang="en-US" altLang="zh-CN" sz="1600" dirty="0" smtClean="0">
                <a:solidFill>
                  <a:schemeClr val="tx1"/>
                </a:solidFill>
                <a:ea typeface="华文新魏" panose="02010800040101010101" charset="-122"/>
              </a:rPr>
              <a:t>(2)</a:t>
            </a:r>
            <a:r>
              <a:rPr lang="zh-CN" altLang="en-US" sz="1600" dirty="0" smtClean="0">
                <a:solidFill>
                  <a:schemeClr val="tx1"/>
                </a:solidFill>
                <a:ea typeface="华文新魏" panose="02010800040101010101" charset="-122"/>
              </a:rPr>
              <a:t>有抚养条件不尽抚养义务，而父方要求子女随其生活的；</a:t>
            </a:r>
            <a:endParaRPr lang="zh-CN" altLang="en-US" sz="1600" dirty="0" smtClean="0">
              <a:solidFill>
                <a:schemeClr val="tx1"/>
              </a:solidFill>
              <a:ea typeface="华文新魏" panose="02010800040101010101" charset="-122"/>
            </a:endParaRPr>
          </a:p>
          <a:p>
            <a:pPr>
              <a:lnSpc>
                <a:spcPts val="3000"/>
              </a:lnSpc>
            </a:pPr>
            <a:r>
              <a:rPr lang="en-US" altLang="zh-CN" sz="1600" dirty="0" smtClean="0">
                <a:solidFill>
                  <a:schemeClr val="tx1"/>
                </a:solidFill>
                <a:ea typeface="华文新魏" panose="02010800040101010101" charset="-122"/>
              </a:rPr>
              <a:t>(3)</a:t>
            </a:r>
            <a:r>
              <a:rPr lang="zh-CN" altLang="en-US" sz="1600" dirty="0" smtClean="0">
                <a:solidFill>
                  <a:schemeClr val="tx1"/>
                </a:solidFill>
                <a:ea typeface="华文新魏" panose="02010800040101010101" charset="-122"/>
              </a:rPr>
              <a:t>因其他原因，子女确无法随母方生活的。</a:t>
            </a:r>
            <a:endParaRPr lang="zh-CN" altLang="en-US" sz="1600" dirty="0">
              <a:solidFill>
                <a:schemeClr val="tx1"/>
              </a:solidFill>
              <a:ea typeface="华文新魏" panose="02010800040101010101" charset="-122"/>
            </a:endParaRPr>
          </a:p>
        </p:txBody>
      </p:sp>
      <p:sp>
        <p:nvSpPr>
          <p:cNvPr id="5" name="圆角矩形 4"/>
          <p:cNvSpPr/>
          <p:nvPr/>
        </p:nvSpPr>
        <p:spPr>
          <a:xfrm>
            <a:off x="611560" y="3356992"/>
            <a:ext cx="8136904"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600" dirty="0" smtClean="0"/>
              <a:t>父母双方协议两周岁以下子女随父方生活，并对子女健康成长无不利影响的，可予准许。</a:t>
            </a:r>
            <a:endParaRPr lang="zh-CN" altLang="en-US" sz="1600" dirty="0"/>
          </a:p>
        </p:txBody>
      </p:sp>
      <p:sp>
        <p:nvSpPr>
          <p:cNvPr id="6" name="圆角矩形 5"/>
          <p:cNvSpPr/>
          <p:nvPr/>
        </p:nvSpPr>
        <p:spPr>
          <a:xfrm>
            <a:off x="611560" y="4005064"/>
            <a:ext cx="8136904" cy="266429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nSpc>
                <a:spcPts val="3000"/>
              </a:lnSpc>
            </a:pPr>
            <a:r>
              <a:rPr lang="zh-CN" altLang="en-US" sz="1600" dirty="0" smtClean="0">
                <a:solidFill>
                  <a:schemeClr val="tx1"/>
                </a:solidFill>
              </a:rPr>
              <a:t>对两周岁以上未成年的子女，父方和母方均要求随其生活，一方有下列情形之一的，可予优先考虑：</a:t>
            </a:r>
            <a:endParaRPr lang="zh-CN" altLang="en-US" sz="1600" dirty="0" smtClean="0">
              <a:solidFill>
                <a:schemeClr val="tx1"/>
              </a:solidFill>
            </a:endParaRPr>
          </a:p>
          <a:p>
            <a:pPr>
              <a:lnSpc>
                <a:spcPts val="3000"/>
              </a:lnSpc>
            </a:pPr>
            <a:r>
              <a:rPr lang="en-US" altLang="zh-CN" sz="1600" dirty="0" smtClean="0">
                <a:solidFill>
                  <a:schemeClr val="tx1"/>
                </a:solidFill>
              </a:rPr>
              <a:t>(1)</a:t>
            </a:r>
            <a:r>
              <a:rPr lang="zh-CN" altLang="en-US" sz="1600" dirty="0" smtClean="0">
                <a:solidFill>
                  <a:schemeClr val="tx1"/>
                </a:solidFill>
              </a:rPr>
              <a:t>已做绝育手术或因其他原因丧失生育能力的；</a:t>
            </a:r>
            <a:endParaRPr lang="zh-CN" altLang="en-US" sz="1600" dirty="0" smtClean="0">
              <a:solidFill>
                <a:schemeClr val="tx1"/>
              </a:solidFill>
            </a:endParaRPr>
          </a:p>
          <a:p>
            <a:pPr>
              <a:lnSpc>
                <a:spcPts val="3000"/>
              </a:lnSpc>
            </a:pPr>
            <a:r>
              <a:rPr lang="en-US" altLang="zh-CN" sz="1600" dirty="0" smtClean="0">
                <a:solidFill>
                  <a:schemeClr val="tx1"/>
                </a:solidFill>
              </a:rPr>
              <a:t>(2)</a:t>
            </a:r>
            <a:r>
              <a:rPr lang="zh-CN" altLang="en-US" sz="1600" dirty="0" smtClean="0">
                <a:solidFill>
                  <a:schemeClr val="tx1"/>
                </a:solidFill>
              </a:rPr>
              <a:t>子女随其生活时间较长，改变生活环境对子女健康成长明显不利的；</a:t>
            </a:r>
            <a:endParaRPr lang="zh-CN" altLang="en-US" sz="1600" dirty="0" smtClean="0">
              <a:solidFill>
                <a:schemeClr val="tx1"/>
              </a:solidFill>
            </a:endParaRPr>
          </a:p>
          <a:p>
            <a:pPr>
              <a:lnSpc>
                <a:spcPts val="3000"/>
              </a:lnSpc>
            </a:pPr>
            <a:r>
              <a:rPr lang="en-US" altLang="zh-CN" sz="1600" dirty="0" smtClean="0">
                <a:solidFill>
                  <a:schemeClr val="tx1"/>
                </a:solidFill>
              </a:rPr>
              <a:t>(3)</a:t>
            </a:r>
            <a:r>
              <a:rPr lang="zh-CN" altLang="en-US" sz="1600" dirty="0" smtClean="0">
                <a:solidFill>
                  <a:schemeClr val="tx1"/>
                </a:solidFill>
              </a:rPr>
              <a:t>无其他子女，而另一方有其他子女的；</a:t>
            </a:r>
            <a:endParaRPr lang="zh-CN" altLang="en-US" sz="1600" dirty="0" smtClean="0">
              <a:solidFill>
                <a:schemeClr val="tx1"/>
              </a:solidFill>
            </a:endParaRPr>
          </a:p>
          <a:p>
            <a:pPr>
              <a:lnSpc>
                <a:spcPts val="3000"/>
              </a:lnSpc>
            </a:pPr>
            <a:r>
              <a:rPr lang="en-US" altLang="zh-CN" sz="1600" dirty="0" smtClean="0">
                <a:solidFill>
                  <a:schemeClr val="tx1"/>
                </a:solidFill>
              </a:rPr>
              <a:t>(4)</a:t>
            </a:r>
            <a:r>
              <a:rPr lang="zh-CN" altLang="en-US" sz="1600" dirty="0" smtClean="0">
                <a:solidFill>
                  <a:schemeClr val="tx1"/>
                </a:solidFill>
              </a:rPr>
              <a:t>子女随其生活，对子女成长有利，而另一方患有久治不愈的传染性疾病或其他严重疾病，或者有其他不利于子女身心健康的情形，不宜与子女共同生活的。</a:t>
            </a:r>
            <a:endParaRPr lang="zh-CN" altLang="en-US" sz="1600" dirty="0">
              <a:solidFill>
                <a:schemeClr val="tx1"/>
              </a:solidFill>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nvSpPr>
        <p:spPr>
          <a:xfrm>
            <a:off x="-26035" y="1397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 变更抚养权纠纷</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
        <p:nvSpPr>
          <p:cNvPr id="4" name="圆角矩形 3"/>
          <p:cNvSpPr/>
          <p:nvPr/>
        </p:nvSpPr>
        <p:spPr>
          <a:xfrm>
            <a:off x="683568" y="1340768"/>
            <a:ext cx="7497772" cy="20882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300"/>
              </a:lnSpc>
            </a:pPr>
            <a:r>
              <a:rPr lang="zh-CN" altLang="en-US" dirty="0" smtClean="0">
                <a:solidFill>
                  <a:schemeClr val="tx1"/>
                </a:solidFill>
                <a:latin typeface="华文新魏" panose="02010800040101010101" charset="-122"/>
              </a:rPr>
              <a:t>父方与母方抚养子女的条件基本相同，双方均要求子女与其共同生活，但子女单独随祖父母或外祖父母共同生活多年，且祖父母或外祖父母要求并且有能力帮助子女照顾孙子女或外孙子女的，可作为子女随父或母生活的优先条件予以考虑。</a:t>
            </a:r>
            <a:endParaRPr lang="zh-CN" altLang="en-US" dirty="0" smtClean="0">
              <a:solidFill>
                <a:schemeClr val="tx1"/>
              </a:solidFill>
              <a:latin typeface="华文新魏" panose="02010800040101010101" charset="-122"/>
            </a:endParaRPr>
          </a:p>
        </p:txBody>
      </p:sp>
      <p:sp>
        <p:nvSpPr>
          <p:cNvPr id="5" name="圆角矩形 4"/>
          <p:cNvSpPr/>
          <p:nvPr/>
        </p:nvSpPr>
        <p:spPr>
          <a:xfrm>
            <a:off x="683568" y="3573016"/>
            <a:ext cx="7497772" cy="151216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3300"/>
              </a:lnSpc>
            </a:pPr>
            <a:r>
              <a:rPr lang="zh-CN" altLang="en-US" dirty="0" smtClean="0">
                <a:solidFill>
                  <a:schemeClr val="tx1"/>
                </a:solidFill>
                <a:latin typeface="华文新魏" panose="02010800040101010101" charset="-122"/>
              </a:rPr>
              <a:t>父母双方对十周岁以上的未成年子女随父或随母生活发生争执的，应考虑该子女的意见。</a:t>
            </a:r>
            <a:endParaRPr lang="zh-CN" altLang="en-US" dirty="0">
              <a:solidFill>
                <a:schemeClr val="tx1"/>
              </a:solidFill>
            </a:endParaRPr>
          </a:p>
        </p:txBody>
      </p:sp>
      <p:sp>
        <p:nvSpPr>
          <p:cNvPr id="6" name="圆角矩形 5"/>
          <p:cNvSpPr/>
          <p:nvPr/>
        </p:nvSpPr>
        <p:spPr>
          <a:xfrm>
            <a:off x="683568" y="5301208"/>
            <a:ext cx="7497772" cy="108012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400"/>
              </a:lnSpc>
            </a:pPr>
            <a:r>
              <a:rPr lang="zh-CN" altLang="en-US" dirty="0" smtClean="0">
                <a:solidFill>
                  <a:schemeClr val="tx1"/>
                </a:solidFill>
                <a:latin typeface="华文新魏" panose="02010800040101010101" charset="-122"/>
              </a:rPr>
              <a:t>在有利于保护子女利益的前提下，父母双方协议轮流抚养子女的，可行准许。</a:t>
            </a:r>
            <a:endParaRPr lang="zh-CN" altLang="en-US" dirty="0" smtClean="0">
              <a:solidFill>
                <a:schemeClr val="tx1"/>
              </a:solidFill>
              <a:latin typeface="华文新魏" panose="02010800040101010101" charset="-122"/>
            </a:endParaRPr>
          </a:p>
          <a:p>
            <a:pPr>
              <a:lnSpc>
                <a:spcPts val="2400"/>
              </a:lnSpc>
            </a:pPr>
            <a:endParaRPr lang="en-US" altLang="zh-CN" dirty="0" smtClean="0">
              <a:latin typeface="华文新魏" panose="02010800040101010101" charset="-122"/>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标题 1"/>
          <p:cNvSpPr>
            <a:spLocks noGrp="1"/>
          </p:cNvSpPr>
          <p:nvPr/>
        </p:nvSpPr>
        <p:spPr>
          <a:xfrm>
            <a:off x="-26035" y="13970"/>
            <a:ext cx="8207375" cy="574675"/>
          </a:xfrm>
          <a:prstGeom prst="rect">
            <a:avLst/>
          </a:prstGeom>
          <a:noFill/>
          <a:ln w="9525">
            <a:noFill/>
          </a:ln>
        </p:spPr>
        <p:txBody>
          <a:bodyPr vert="horz" wrap="square" lIns="91440" tIns="45720" rIns="91440" bIns="45720" numCol="1" anchor="ctr" anchorCtr="0" compatLnSpc="1"/>
          <a:lstStyle>
            <a:lvl1pPr algn="l" rtl="0" eaLnBrk="0" fontAlgn="base" hangingPunct="0">
              <a:spcBef>
                <a:spcPct val="0"/>
              </a:spcBef>
              <a:spcAft>
                <a:spcPct val="0"/>
              </a:spcAft>
              <a:buSzPct val="100000"/>
              <a:defRPr sz="2600" b="1" kern="12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2pPr>
            <a:lvl3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3pPr>
            <a:lvl4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4pPr>
            <a:lvl5pPr algn="l" rtl="0" eaLnBrk="0" fontAlgn="base" hangingPunct="0">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5pPr>
            <a:lvl6pPr marL="4572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6pPr>
            <a:lvl7pPr marL="9144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7pPr>
            <a:lvl8pPr marL="13716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8pPr>
            <a:lvl9pPr marL="1828800" algn="l" rtl="0" eaLnBrk="1" fontAlgn="base" hangingPunct="1">
              <a:spcBef>
                <a:spcPct val="0"/>
              </a:spcBef>
              <a:spcAft>
                <a:spcPct val="0"/>
              </a:spcAft>
              <a:buSzPct val="100000"/>
              <a:defRPr sz="2600" b="1">
                <a:solidFill>
                  <a:schemeClr val="bg1"/>
                </a:solidFill>
                <a:latin typeface="Arial" panose="020B0604020202020204" pitchFamily="34" charset="0"/>
                <a:ea typeface="黑体" panose="02010609060101010101" pitchFamily="49" charset="-122"/>
                <a:sym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Pct val="100000"/>
              <a:buFontTx/>
              <a:buNone/>
              <a:defRPr/>
            </a:pPr>
            <a:endPar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ct val="100000"/>
              <a:buFontTx/>
              <a:buNone/>
              <a:defRPr/>
            </a:pPr>
            <a:r>
              <a:rPr lang="zh-CN" altLang="en-US" sz="2400" noProof="0" dirty="0">
                <a:ln>
                  <a:noFill/>
                </a:ln>
                <a:effectLst>
                  <a:outerShdw blurRad="38100" dist="38100" dir="2700000" algn="tl">
                    <a:srgbClr val="C0C0C0"/>
                  </a:outerShdw>
                </a:effectLst>
                <a:uLnTx/>
                <a:uFillTx/>
                <a:latin typeface="黑体" panose="02010609060101010101" pitchFamily="49" charset="-122"/>
                <a:ea typeface="黑体" panose="02010609060101010101" pitchFamily="49" charset="-122"/>
                <a:cs typeface="+mn-cs"/>
                <a:sym typeface="+mn-ea"/>
              </a:rPr>
              <a:t> 变更抚养权纠纷</a:t>
            </a:r>
            <a:endParaRPr kumimoji="0" lang="en-US" altLang="zh-CN" sz="2400" b="1" i="0" u="none" strike="noStrike" kern="1200" cap="none" spc="0" normalizeH="0" baseline="0" noProof="0" dirty="0">
              <a:ln>
                <a:noFill/>
              </a:ln>
              <a:solidFill>
                <a:schemeClr val="bg1"/>
              </a:solidFill>
              <a:effectLst>
                <a:outerShdw blurRad="38100" dist="38100" dir="2700000" algn="tl">
                  <a:srgbClr val="C0C0C0"/>
                </a:outerShdw>
              </a:effectLst>
              <a:uLnTx/>
              <a:uFillTx/>
              <a:latin typeface="+mj-lt"/>
              <a:ea typeface="+mj-ea"/>
              <a:cs typeface="+mj-cs"/>
              <a:sym typeface="Arial" panose="020B0604020202020204" pitchFamily="34" charset="0"/>
            </a:endParaRPr>
          </a:p>
        </p:txBody>
      </p:sp>
      <p:sp>
        <p:nvSpPr>
          <p:cNvPr id="11" name="TextBox 10"/>
          <p:cNvSpPr txBox="1"/>
          <p:nvPr/>
        </p:nvSpPr>
        <p:spPr>
          <a:xfrm>
            <a:off x="556950" y="1458496"/>
            <a:ext cx="3960440" cy="460375"/>
          </a:xfrm>
          <a:prstGeom prst="rect">
            <a:avLst/>
          </a:prstGeom>
          <a:noFill/>
        </p:spPr>
        <p:txBody>
          <a:bodyPr wrap="square" rtlCol="0">
            <a:spAutoFit/>
          </a:bodyPr>
          <a:lstStyle/>
          <a:p>
            <a:r>
              <a:rPr lang="zh-CN" altLang="en-US" sz="2400" dirty="0" smtClean="0">
                <a:solidFill>
                  <a:schemeClr val="tx1"/>
                </a:solidFill>
                <a:effectLst>
                  <a:outerShdw blurRad="38100" dist="19050" dir="2700000" algn="tl" rotWithShape="0">
                    <a:schemeClr val="dk1">
                      <a:alpha val="40000"/>
                    </a:schemeClr>
                  </a:outerShdw>
                </a:effectLst>
              </a:rPr>
              <a:t>小案例</a:t>
            </a:r>
            <a:endParaRPr lang="zh-CN" altLang="en-US" sz="2400" dirty="0" smtClean="0">
              <a:solidFill>
                <a:schemeClr val="tx1"/>
              </a:solidFill>
              <a:effectLst>
                <a:outerShdw blurRad="38100" dist="19050" dir="2700000" algn="tl" rotWithShape="0">
                  <a:schemeClr val="dk1">
                    <a:alpha val="40000"/>
                  </a:schemeClr>
                </a:outerShdw>
              </a:effectLst>
            </a:endParaRPr>
          </a:p>
        </p:txBody>
      </p:sp>
      <p:sp>
        <p:nvSpPr>
          <p:cNvPr id="12" name="TextBox 11"/>
          <p:cNvSpPr txBox="1"/>
          <p:nvPr/>
        </p:nvSpPr>
        <p:spPr>
          <a:xfrm>
            <a:off x="1057275" y="1727835"/>
            <a:ext cx="6314440" cy="4246245"/>
          </a:xfrm>
          <a:prstGeom prst="rect">
            <a:avLst/>
          </a:prstGeom>
          <a:noFill/>
        </p:spPr>
        <p:txBody>
          <a:bodyPr wrap="square" rtlCol="0">
            <a:spAutoFit/>
          </a:bodyPr>
          <a:lstStyle/>
          <a:p>
            <a:pPr indent="720090">
              <a:lnSpc>
                <a:spcPts val="3600"/>
              </a:lnSpc>
            </a:pPr>
            <a:endParaRPr lang="zh-CN" altLang="en-US" sz="2000" dirty="0" smtClean="0"/>
          </a:p>
          <a:p>
            <a:pPr indent="647700">
              <a:lnSpc>
                <a:spcPts val="3600"/>
              </a:lnSpc>
            </a:pPr>
            <a:r>
              <a:rPr lang="zh-CN" altLang="en-US" sz="2000" dirty="0" smtClean="0"/>
              <a:t>黄某（男）与李某（女）</a:t>
            </a:r>
            <a:r>
              <a:rPr lang="en-US" altLang="zh-CN" sz="2000" dirty="0" smtClean="0"/>
              <a:t>2004</a:t>
            </a:r>
            <a:r>
              <a:rPr lang="zh-CN" altLang="en-US" sz="2000" dirty="0" smtClean="0"/>
              <a:t>年结婚，</a:t>
            </a:r>
            <a:r>
              <a:rPr lang="en-US" altLang="zh-CN" sz="2000" dirty="0" smtClean="0"/>
              <a:t>2006</a:t>
            </a:r>
            <a:r>
              <a:rPr lang="zh-CN" altLang="en-US" sz="2000" dirty="0" smtClean="0"/>
              <a:t>年生有一子黄小某。</a:t>
            </a:r>
            <a:r>
              <a:rPr lang="en-US" altLang="zh-CN" sz="2000" dirty="0" smtClean="0"/>
              <a:t>2011</a:t>
            </a:r>
            <a:r>
              <a:rPr lang="zh-CN" altLang="en-US" sz="2000" dirty="0" smtClean="0"/>
              <a:t>年黄某与李某在法院诉讼离婚，法院判决黄某与李某准予离婚，黄小某抚养权归黄某，并由李某支付每月生活费</a:t>
            </a:r>
            <a:r>
              <a:rPr lang="en-US" altLang="zh-CN" sz="2000" dirty="0" smtClean="0"/>
              <a:t>700</a:t>
            </a:r>
            <a:r>
              <a:rPr lang="zh-CN" altLang="en-US" sz="2000" dirty="0" smtClean="0"/>
              <a:t>元。后李某于</a:t>
            </a:r>
            <a:r>
              <a:rPr lang="en-US" altLang="zh-CN" sz="2000" dirty="0" smtClean="0"/>
              <a:t>2018</a:t>
            </a:r>
            <a:r>
              <a:rPr lang="zh-CN" altLang="en-US" sz="2000" dirty="0" smtClean="0"/>
              <a:t>年</a:t>
            </a:r>
            <a:r>
              <a:rPr lang="en-US" altLang="zh-CN" sz="2000" dirty="0" smtClean="0"/>
              <a:t>3</a:t>
            </a:r>
            <a:r>
              <a:rPr lang="zh-CN" altLang="en-US" sz="2000" dirty="0" smtClean="0"/>
              <a:t>月起诉至法院要求变更黄小某抚养权归自己，法院准予立案并开庭审理了此案。</a:t>
            </a:r>
            <a:endParaRPr lang="zh-CN" altLang="en-US" sz="2000" dirty="0" smtClean="0"/>
          </a:p>
          <a:p>
            <a:pPr indent="647700" algn="just">
              <a:lnSpc>
                <a:spcPts val="3600"/>
              </a:lnSpc>
            </a:pPr>
            <a:endParaRPr lang="zh-CN" altLang="en-US" sz="2000" dirty="0" smtClean="0"/>
          </a:p>
          <a:p>
            <a:pPr indent="647700" algn="just">
              <a:lnSpc>
                <a:spcPts val="3600"/>
              </a:lnSpc>
            </a:pPr>
            <a:r>
              <a:rPr lang="zh-CN" altLang="en-US" sz="2000" dirty="0" smtClean="0"/>
              <a:t>最后法院判决黄小某抚养权归李某。</a:t>
            </a:r>
            <a:endParaRPr lang="zh-CN" altLang="en-US" sz="2000" dirty="0" smtClean="0"/>
          </a:p>
        </p:txBody>
      </p:sp>
      <p:pic>
        <p:nvPicPr>
          <p:cNvPr id="2" name="图片 1" descr="12"/>
          <p:cNvPicPr>
            <a:picLocks noChangeAspect="1"/>
          </p:cNvPicPr>
          <p:nvPr/>
        </p:nvPicPr>
        <p:blipFill>
          <a:blip r:embed="rId1"/>
          <a:stretch>
            <a:fillRect/>
          </a:stretch>
        </p:blipFill>
        <p:spPr>
          <a:xfrm>
            <a:off x="6122670" y="4610100"/>
            <a:ext cx="2566035" cy="2247900"/>
          </a:xfrm>
          <a:prstGeom prst="rect">
            <a:avLst/>
          </a:prstGeom>
        </p:spPr>
      </p:pic>
    </p:spTree>
  </p:cSld>
  <p:clrMapOvr>
    <a:masterClrMapping/>
  </p:clrMapOvr>
  <p:transition/>
</p:sld>
</file>

<file path=ppt/tags/tag1.xml><?xml version="1.0" encoding="utf-8"?>
<p:tagLst xmlns:p="http://schemas.openxmlformats.org/presentationml/2006/main">
  <p:tag name="REFSHAPE" val="575815540"/>
  <p:tag name="KSO_WM_UNIT_PLACING_PICTURE_USER_VIEWPORT" val="{&quot;height&quot;:7512,&quot;width&quot;:4956}"/>
</p:tagLst>
</file>

<file path=ppt/tags/tag10.xml><?xml version="1.0" encoding="utf-8"?>
<p:tagLst xmlns:p="http://schemas.openxmlformats.org/presentationml/2006/main">
  <p:tag name="KSO_WM_TEMPLATE_CATEGORY" val="diagram"/>
  <p:tag name="KSO_WM_TEMPLATE_INDEX" val="20187697"/>
  <p:tag name="KSO_WM_UNIT_ID" val="diagram20187697_3*q_h_i*1_2_5"/>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2_5"/>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Lst>
</file>

<file path=ppt/tags/tag11.xml><?xml version="1.0" encoding="utf-8"?>
<p:tagLst xmlns:p="http://schemas.openxmlformats.org/presentationml/2006/main">
  <p:tag name="KSO_WM_TEMPLATE_CATEGORY" val="diagram"/>
  <p:tag name="KSO_WM_TEMPLATE_INDEX" val="20187697"/>
  <p:tag name="KSO_WM_UNIT_ID" val="diagram20187697_3*q_h_i*1_4_4"/>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4_4"/>
  <p:tag name="KSO_WM_UNIT_DIAGRAM_ISNUMVISUAL" val="0"/>
  <p:tag name="KSO_WM_UNIT_DIAGRAM_ISREFERUNIT" val="0"/>
  <p:tag name="KSO_WM_UNIT_FILL_FORE_SCHEMECOLOR_INDEX" val="8"/>
  <p:tag name="KSO_WM_UNIT_FILL_TYPE" val="1"/>
  <p:tag name="KSO_WM_UNIT_TEXT_FILL_FORE_SCHEMECOLOR_INDEX" val="13"/>
  <p:tag name="KSO_WM_UNIT_TEXT_FILL_TYPE" val="1"/>
</p:tagLst>
</file>

<file path=ppt/tags/tag12.xml><?xml version="1.0" encoding="utf-8"?>
<p:tagLst xmlns:p="http://schemas.openxmlformats.org/presentationml/2006/main">
  <p:tag name="KSO_WM_TEMPLATE_CATEGORY" val="diagram"/>
  <p:tag name="KSO_WM_TEMPLATE_INDEX" val="20187697"/>
  <p:tag name="KSO_WM_UNIT_ID" val="diagram20187697_3*q_h_i*1_3_4"/>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3_4"/>
  <p:tag name="KSO_WM_UNIT_DIAGRAM_ISNUMVISUAL" val="0"/>
  <p:tag name="KSO_WM_UNIT_DIAGRAM_ISREFERUNIT" val="0"/>
  <p:tag name="KSO_WM_UNIT_FILL_FORE_SCHEMECOLOR_INDEX" val="7"/>
  <p:tag name="KSO_WM_UNIT_FILL_TYPE" val="1"/>
  <p:tag name="KSO_WM_UNIT_TEXT_FILL_FORE_SCHEMECOLOR_INDEX" val="13"/>
  <p:tag name="KSO_WM_UNIT_TEXT_FILL_TYPE" val="1"/>
</p:tagLst>
</file>

<file path=ppt/tags/tag13.xml><?xml version="1.0" encoding="utf-8"?>
<p:tagLst xmlns:p="http://schemas.openxmlformats.org/presentationml/2006/main">
  <p:tag name="KSO_WM_TEMPLATE_CATEGORY" val="diagram"/>
  <p:tag name="KSO_WM_TEMPLATE_INDEX" val="20187697"/>
  <p:tag name="KSO_WM_UNIT_ID" val="diagram20187697_3*q_h_i*1_1_4"/>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1_4"/>
  <p:tag name="KSO_WM_UNIT_DIAGRAM_ISNUMVISUAL" val="0"/>
  <p:tag name="KSO_WM_UNIT_DIAGRAM_ISREFERUNIT" val="0"/>
  <p:tag name="KSO_WM_UNIT_FILL_FORE_SCHEMECOLOR_INDEX" val="5"/>
  <p:tag name="KSO_WM_UNIT_FILL_TYPE" val="1"/>
  <p:tag name="KSO_WM_UNIT_TEXT_FILL_FORE_SCHEMECOLOR_INDEX" val="13"/>
  <p:tag name="KSO_WM_UNIT_TEXT_FILL_TYPE" val="1"/>
</p:tagLst>
</file>

<file path=ppt/tags/tag14.xml><?xml version="1.0" encoding="utf-8"?>
<p:tagLst xmlns:p="http://schemas.openxmlformats.org/presentationml/2006/main">
  <p:tag name="KSO_WM_TEMPLATE_CATEGORY" val="diagram"/>
  <p:tag name="KSO_WM_TEMPLATE_INDEX" val="20187697"/>
  <p:tag name="KSO_WM_UNIT_ID" val="diagram20187697_3*q_h_i*1_2_4"/>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2_4"/>
  <p:tag name="KSO_WM_UNIT_DIAGRAM_ISNUMVISUAL" val="0"/>
  <p:tag name="KSO_WM_UNIT_DIAGRAM_ISREFERUNIT" val="0"/>
  <p:tag name="KSO_WM_UNIT_FILL_FORE_SCHEMECOLOR_INDEX" val="6"/>
  <p:tag name="KSO_WM_UNIT_FILL_TYPE" val="1"/>
  <p:tag name="KSO_WM_UNIT_TEXT_FILL_FORE_SCHEMECOLOR_INDEX" val="13"/>
  <p:tag name="KSO_WM_UNIT_TEXT_FILL_TYPE" val="1"/>
</p:tagLst>
</file>

<file path=ppt/tags/tag15.xml><?xml version="1.0" encoding="utf-8"?>
<p:tagLst xmlns:p="http://schemas.openxmlformats.org/presentationml/2006/main">
  <p:tag name="KSO_WM_TEMPLATE_CATEGORY" val="diagram"/>
  <p:tag name="KSO_WM_TEMPLATE_INDEX" val="20187697"/>
  <p:tag name="KSO_WM_UNIT_ID" val="diagram20187697_3*q_h_f*1_3_1"/>
  <p:tag name="KSO_WM_UNIT_LAYERLEVEL" val="1_1_1"/>
  <p:tag name="KSO_WM_UNIT_HIGHLIGHT" val="0"/>
  <p:tag name="KSO_WM_UNIT_COMPATIBLE" val="0"/>
  <p:tag name="KSO_WM_BEAUTIFY_FLAG" val="#wm#"/>
  <p:tag name="KSO_WM_TAG_VERSION" val="1.0"/>
  <p:tag name="KSO_WM_DIAGRAM_GROUP_CODE" val="q1-1"/>
  <p:tag name="KSO_WM_UNIT_TYPE" val="q_h_f"/>
  <p:tag name="KSO_WM_UNIT_INDEX" val="1_3_1"/>
  <p:tag name="KSO_WM_UNIT_VALUE" val="34"/>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3"/>
  <p:tag name="KSO_WM_UNIT_TEXT_FILL_TYPE" val="1"/>
</p:tagLst>
</file>

<file path=ppt/tags/tag16.xml><?xml version="1.0" encoding="utf-8"?>
<p:tagLst xmlns:p="http://schemas.openxmlformats.org/presentationml/2006/main">
  <p:tag name="KSO_WM_TEMPLATE_CATEGORY" val="diagram"/>
  <p:tag name="KSO_WM_TEMPLATE_INDEX" val="20187697"/>
  <p:tag name="KSO_WM_UNIT_ID" val="diagram20187697_3*q_h_f*1_2_1"/>
  <p:tag name="KSO_WM_UNIT_LAYERLEVEL" val="1_1_1"/>
  <p:tag name="KSO_WM_UNIT_HIGHLIGHT" val="0"/>
  <p:tag name="KSO_WM_UNIT_COMPATIBLE" val="0"/>
  <p:tag name="KSO_WM_BEAUTIFY_FLAG" val="#wm#"/>
  <p:tag name="KSO_WM_TAG_VERSION" val="1.0"/>
  <p:tag name="KSO_WM_DIAGRAM_GROUP_CODE" val="q1-1"/>
  <p:tag name="KSO_WM_UNIT_TYPE" val="q_h_f"/>
  <p:tag name="KSO_WM_UNIT_INDEX" val="1_2_1"/>
  <p:tag name="KSO_WM_UNIT_VALUE" val="36"/>
  <p:tag name="KSO_WM_UNIT_PRESET_TEXT" val="单击此处添加文本具体内容，简明扼要的阐述您的观点。"/>
  <p:tag name="KSO_WM_UNIT_DIAGRAM_ISNUMVISUAL" val="0"/>
  <p:tag name="KSO_WM_UNIT_DIAGRAM_ISREFERUNIT" val="0"/>
  <p:tag name="KSO_WM_UNIT_NOCLEAR" val="0"/>
  <p:tag name="KSO_WM_UNIT_TEXT_FILL_FORE_SCHEMECOLOR_INDEX" val="13"/>
  <p:tag name="KSO_WM_UNIT_TEXT_FILL_TYPE" val="1"/>
</p:tagLst>
</file>

<file path=ppt/tags/tag17.xml><?xml version="1.0" encoding="utf-8"?>
<p:tagLst xmlns:p="http://schemas.openxmlformats.org/presentationml/2006/main">
  <p:tag name="KSO_WM_TEMPLATE_CATEGORY" val="diagram"/>
  <p:tag name="KSO_WM_TEMPLATE_INDEX" val="20187697"/>
  <p:tag name="KSO_WM_UNIT_ID" val="diagram20187697_3*q_h_a*1_4_1"/>
  <p:tag name="KSO_WM_UNIT_LAYERLEVEL" val="1_1_1"/>
  <p:tag name="KSO_WM_UNIT_HIGHLIGHT" val="0"/>
  <p:tag name="KSO_WM_UNIT_COMPATIBLE" val="0"/>
  <p:tag name="KSO_WM_BEAUTIFY_FLAG" val="#wm#"/>
  <p:tag name="KSO_WM_TAG_VERSION" val="1.0"/>
  <p:tag name="KSO_WM_UNIT_ISCONTENTSTITLE" val="0"/>
  <p:tag name="KSO_WM_DIAGRAM_GROUP_CODE" val="q1-1"/>
  <p:tag name="KSO_WM_UNIT_TYPE" val="q_h_a"/>
  <p:tag name="KSO_WM_UNIT_INDEX" val="1_4_1"/>
  <p:tag name="KSO_WM_UNIT_VALUE" val="6"/>
  <p:tag name="KSO_WM_UNIT_PRESET_TEXT" val="单击此处添加标题"/>
  <p:tag name="KSO_WM_UNIT_DIAGRAM_ISNUMVISUAL" val="0"/>
  <p:tag name="KSO_WM_UNIT_DIAGRAM_ISREFERUNIT" val="0"/>
  <p:tag name="KSO_WM_UNIT_NOCLEAR" val="0"/>
  <p:tag name="KSO_WM_UNIT_TEXT_FILL_FORE_SCHEMECOLOR_INDEX" val="8"/>
  <p:tag name="KSO_WM_UNIT_TEXT_FILL_TYPE" val="1"/>
</p:tagLst>
</file>

<file path=ppt/tags/tag18.xml><?xml version="1.0" encoding="utf-8"?>
<p:tagLst xmlns:p="http://schemas.openxmlformats.org/presentationml/2006/main">
  <p:tag name="REFSHAPE" val="1011798388"/>
  <p:tag name="KSO_WM_UNIT_PLACING_PICTURE_USER_VIEWPORT" val="{&quot;height&quot;:5175,&quot;width&quot;:7500}"/>
</p:tagLst>
</file>

<file path=ppt/tags/tag2.xml><?xml version="1.0" encoding="utf-8"?>
<p:tagLst xmlns:p="http://schemas.openxmlformats.org/presentationml/2006/main">
  <p:tag name="KSO_WM_TEMPLATE_CATEGORY" val="diagram"/>
  <p:tag name="KSO_WM_TEMPLATE_INDEX" val="20187697"/>
  <p:tag name="KSO_WM_UNIT_ID" val="diagram20187697_3*q_h_i*1_4_1"/>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4_1"/>
  <p:tag name="KSO_WM_UNIT_DIAGRAM_ISNUMVISUAL" val="0"/>
  <p:tag name="KSO_WM_UNIT_DIAGRAM_ISREFERUNIT" val="0"/>
  <p:tag name="KSO_WM_UNIT_FILL_FORE_SCHEMECOLOR_INDEX" val="8"/>
  <p:tag name="KSO_WM_UNIT_FILL_TYPE" val="1"/>
  <p:tag name="KSO_WM_UNIT_TEXT_FILL_FORE_SCHEMECOLOR_INDEX" val="2"/>
  <p:tag name="KSO_WM_UNIT_TEXT_FILL_TYPE" val="1"/>
</p:tagLst>
</file>

<file path=ppt/tags/tag3.xml><?xml version="1.0" encoding="utf-8"?>
<p:tagLst xmlns:p="http://schemas.openxmlformats.org/presentationml/2006/main">
  <p:tag name="KSO_WM_TEMPLATE_CATEGORY" val="diagram"/>
  <p:tag name="KSO_WM_TEMPLATE_INDEX" val="20187697"/>
  <p:tag name="KSO_WM_UNIT_ID" val="diagram20187697_3*q_h_i*1_3_1"/>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3_1"/>
  <p:tag name="KSO_WM_UNIT_DIAGRAM_ISNUMVISUAL" val="0"/>
  <p:tag name="KSO_WM_UNIT_DIAGRAM_ISREFERUNIT" val="0"/>
  <p:tag name="KSO_WM_UNIT_FILL_FORE_SCHEMECOLOR_INDEX" val="7"/>
  <p:tag name="KSO_WM_UNIT_FILL_TYPE" val="1"/>
  <p:tag name="KSO_WM_UNIT_TEXT_FILL_FORE_SCHEMECOLOR_INDEX" val="2"/>
  <p:tag name="KSO_WM_UNIT_TEXT_FILL_TYPE" val="1"/>
</p:tagLst>
</file>

<file path=ppt/tags/tag4.xml><?xml version="1.0" encoding="utf-8"?>
<p:tagLst xmlns:p="http://schemas.openxmlformats.org/presentationml/2006/main">
  <p:tag name="KSO_WM_TEMPLATE_CATEGORY" val="diagram"/>
  <p:tag name="KSO_WM_TEMPLATE_INDEX" val="20187697"/>
  <p:tag name="KSO_WM_UNIT_ID" val="diagram20187697_3*q_h_i*1_1_1"/>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1_1"/>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Lst>
</file>

<file path=ppt/tags/tag5.xml><?xml version="1.0" encoding="utf-8"?>
<p:tagLst xmlns:p="http://schemas.openxmlformats.org/presentationml/2006/main">
  <p:tag name="KSO_WM_TEMPLATE_CATEGORY" val="diagram"/>
  <p:tag name="KSO_WM_TEMPLATE_INDEX" val="20187697"/>
  <p:tag name="KSO_WM_UNIT_ID" val="diagram20187697_3*q_h_i*1_2_1"/>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2_1"/>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Lst>
</file>

<file path=ppt/tags/tag6.xml><?xml version="1.0" encoding="utf-8"?>
<p:tagLst xmlns:p="http://schemas.openxmlformats.org/presentationml/2006/main">
  <p:tag name="KSO_WM_TEMPLATE_CATEGORY" val="diagram"/>
  <p:tag name="KSO_WM_TEMPLATE_INDEX" val="20187697"/>
  <p:tag name="KSO_WM_UNIT_ID" val="diagram20187697_3*q_h_i*1_2_3"/>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2_3"/>
  <p:tag name="KSO_WM_UNIT_DIAGRAM_ISNUMVISUAL" val="0"/>
  <p:tag name="KSO_WM_UNIT_DIAGRAM_ISREFERUNIT" val="0"/>
  <p:tag name="KSO_WM_UNIT_FILL_FORE_SCHEMECOLOR_INDEX" val="6"/>
  <p:tag name="KSO_WM_UNIT_FILL_TYPE" val="1"/>
  <p:tag name="KSO_WM_UNIT_TEXT_FILL_FORE_SCHEMECOLOR_INDEX" val="2"/>
  <p:tag name="KSO_WM_UNIT_TEXT_FILL_TYPE" val="1"/>
</p:tagLst>
</file>

<file path=ppt/tags/tag7.xml><?xml version="1.0" encoding="utf-8"?>
<p:tagLst xmlns:p="http://schemas.openxmlformats.org/presentationml/2006/main">
  <p:tag name="KSO_WM_TEMPLATE_CATEGORY" val="diagram"/>
  <p:tag name="KSO_WM_TEMPLATE_INDEX" val="20187697"/>
  <p:tag name="KSO_WM_UNIT_ID" val="diagram20187697_3*q_h_i*1_3_3"/>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3_3"/>
  <p:tag name="KSO_WM_UNIT_DIAGRAM_ISNUMVISUAL" val="0"/>
  <p:tag name="KSO_WM_UNIT_DIAGRAM_ISREFERUNIT" val="0"/>
  <p:tag name="KSO_WM_UNIT_FILL_FORE_SCHEMECOLOR_INDEX" val="7"/>
  <p:tag name="KSO_WM_UNIT_FILL_TYPE" val="1"/>
  <p:tag name="KSO_WM_UNIT_TEXT_FILL_FORE_SCHEMECOLOR_INDEX" val="2"/>
  <p:tag name="KSO_WM_UNIT_TEXT_FILL_TYPE" val="1"/>
</p:tagLst>
</file>

<file path=ppt/tags/tag8.xml><?xml version="1.0" encoding="utf-8"?>
<p:tagLst xmlns:p="http://schemas.openxmlformats.org/presentationml/2006/main">
  <p:tag name="KSO_WM_TEMPLATE_CATEGORY" val="diagram"/>
  <p:tag name="KSO_WM_TEMPLATE_INDEX" val="20187697"/>
  <p:tag name="KSO_WM_UNIT_ID" val="diagram20187697_3*q_h_i*1_4_3"/>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4_3"/>
  <p:tag name="KSO_WM_UNIT_DIAGRAM_ISNUMVISUAL" val="0"/>
  <p:tag name="KSO_WM_UNIT_DIAGRAM_ISREFERUNIT" val="0"/>
  <p:tag name="KSO_WM_UNIT_FILL_FORE_SCHEMECOLOR_INDEX" val="8"/>
  <p:tag name="KSO_WM_UNIT_FILL_TYPE" val="1"/>
  <p:tag name="KSO_WM_UNIT_TEXT_FILL_FORE_SCHEMECOLOR_INDEX" val="2"/>
  <p:tag name="KSO_WM_UNIT_TEXT_FILL_TYPE" val="1"/>
</p:tagLst>
</file>

<file path=ppt/tags/tag9.xml><?xml version="1.0" encoding="utf-8"?>
<p:tagLst xmlns:p="http://schemas.openxmlformats.org/presentationml/2006/main">
  <p:tag name="KSO_WM_TEMPLATE_CATEGORY" val="diagram"/>
  <p:tag name="KSO_WM_TEMPLATE_INDEX" val="20187697"/>
  <p:tag name="KSO_WM_UNIT_ID" val="diagram20187697_3*q_h_i*1_1_3"/>
  <p:tag name="KSO_WM_UNIT_LAYERLEVEL" val="1_1_1"/>
  <p:tag name="KSO_WM_BEAUTIFY_FLAG" val="#wm#"/>
  <p:tag name="KSO_WM_TAG_VERSION" val="1.0"/>
  <p:tag name="KSO_WM_UNIT_HIGHLIGHT" val="0"/>
  <p:tag name="KSO_WM_UNIT_COMPATIBLE" val="0"/>
  <p:tag name="KSO_WM_DIAGRAM_GROUP_CODE" val="q1-1"/>
  <p:tag name="KSO_WM_UNIT_TYPE" val="q_h_i"/>
  <p:tag name="KSO_WM_UNIT_INDEX" val="1_1_3"/>
  <p:tag name="KSO_WM_UNIT_DIAGRAM_ISNUMVISUAL" val="0"/>
  <p:tag name="KSO_WM_UNIT_DIAGRAM_ISREFERUNIT" val="0"/>
  <p:tag name="KSO_WM_UNIT_FILL_FORE_SCHEMECOLOR_INDEX" val="5"/>
  <p:tag name="KSO_WM_UNIT_FILL_TYPE" val="1"/>
  <p:tag name="KSO_WM_UNIT_TEXT_FILL_FORE_SCHEMECOLOR_INDEX" val="2"/>
  <p:tag name="KSO_WM_UNIT_TEXT_FILL_TYPE" val="1"/>
</p:tagLst>
</file>

<file path=ppt/theme/theme1.xml><?xml version="1.0" encoding="utf-8"?>
<a:theme xmlns:a="http://schemas.openxmlformats.org/drawingml/2006/main" name="演示设计">
  <a:themeElements>
    <a:clrScheme name="演示设计 1">
      <a:dk1>
        <a:srgbClr val="000000"/>
      </a:dk1>
      <a:lt1>
        <a:srgbClr val="FFFFFF"/>
      </a:lt1>
      <a:dk2>
        <a:srgbClr val="000000"/>
      </a:dk2>
      <a:lt2>
        <a:srgbClr val="C0C0C0"/>
      </a:lt2>
      <a:accent1>
        <a:srgbClr val="5B8CC1"/>
      </a:accent1>
      <a:accent2>
        <a:srgbClr val="2A5682"/>
      </a:accent2>
      <a:accent3>
        <a:srgbClr val="FFFFFF"/>
      </a:accent3>
      <a:accent4>
        <a:srgbClr val="000000"/>
      </a:accent4>
      <a:accent5>
        <a:srgbClr val="B5C5DD"/>
      </a:accent5>
      <a:accent6>
        <a:srgbClr val="254D75"/>
      </a:accent6>
      <a:hlink>
        <a:srgbClr val="002850"/>
      </a:hlink>
      <a:folHlink>
        <a:srgbClr val="66B2FE"/>
      </a:folHlink>
    </a:clrScheme>
    <a:fontScheme name="演示设计">
      <a:majorFont>
        <a:latin typeface="Arial"/>
        <a:ea typeface="黑体"/>
        <a:cs typeface=""/>
      </a:majorFont>
      <a:minorFont>
        <a:latin typeface="Arial"/>
        <a:ea typeface="华文细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演示设计 1">
        <a:dk1>
          <a:srgbClr val="000000"/>
        </a:dk1>
        <a:lt1>
          <a:srgbClr val="FFFFFF"/>
        </a:lt1>
        <a:dk2>
          <a:srgbClr val="000000"/>
        </a:dk2>
        <a:lt2>
          <a:srgbClr val="C0C0C0"/>
        </a:lt2>
        <a:accent1>
          <a:srgbClr val="5B8CC1"/>
        </a:accent1>
        <a:accent2>
          <a:srgbClr val="2A5682"/>
        </a:accent2>
        <a:accent3>
          <a:srgbClr val="FFFFFF"/>
        </a:accent3>
        <a:accent4>
          <a:srgbClr val="000000"/>
        </a:accent4>
        <a:accent5>
          <a:srgbClr val="B5C5DD"/>
        </a:accent5>
        <a:accent6>
          <a:srgbClr val="254D75"/>
        </a:accent6>
        <a:hlink>
          <a:srgbClr val="002850"/>
        </a:hlink>
        <a:folHlink>
          <a:srgbClr val="66B2F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合同风险防范</Template>
  <TotalTime>0</TotalTime>
  <Words>1530</Words>
  <Application>WPS 演示</Application>
  <PresentationFormat>全屏显示(4:3)</PresentationFormat>
  <Paragraphs>103</Paragraphs>
  <Slides>10</Slides>
  <Notes>0</Notes>
  <HiddenSlides>0</HiddenSlides>
  <MMClips>0</MMClips>
  <ScaleCrop>false</ScaleCrop>
  <HeadingPairs>
    <vt:vector size="6" baseType="variant">
      <vt:variant>
        <vt:lpstr>已用的字体</vt:lpstr>
      </vt:variant>
      <vt:variant>
        <vt:i4>15</vt:i4>
      </vt:variant>
      <vt:variant>
        <vt:lpstr>主题</vt:lpstr>
      </vt:variant>
      <vt:variant>
        <vt:i4>1</vt:i4>
      </vt:variant>
      <vt:variant>
        <vt:lpstr>幻灯片标题</vt:lpstr>
      </vt:variant>
      <vt:variant>
        <vt:i4>10</vt:i4>
      </vt:variant>
    </vt:vector>
  </HeadingPairs>
  <TitlesOfParts>
    <vt:vector size="26" baseType="lpstr">
      <vt:lpstr>Arial</vt:lpstr>
      <vt:lpstr>宋体</vt:lpstr>
      <vt:lpstr>Wingdings</vt:lpstr>
      <vt:lpstr>华文细黑</vt:lpstr>
      <vt:lpstr>MS UI Gothic</vt:lpstr>
      <vt:lpstr>黑体</vt:lpstr>
      <vt:lpstr>楷体</vt:lpstr>
      <vt:lpstr>方正小标宋_GBK</vt:lpstr>
      <vt:lpstr>仿宋_GB2312</vt:lpstr>
      <vt:lpstr>仿宋</vt:lpstr>
      <vt:lpstr>华文新魏</vt:lpstr>
      <vt:lpstr>微软雅黑</vt:lpstr>
      <vt:lpstr>华文楷体</vt:lpstr>
      <vt:lpstr>Arial Unicode MS</vt:lpstr>
      <vt:lpstr>Calibri</vt:lpstr>
      <vt:lpstr>演示设计</vt:lpstr>
      <vt:lpstr>PowerPoint 演示文稿</vt:lpstr>
      <vt:lpstr>PowerPoint 演示文稿</vt:lpstr>
      <vt:lpstr>变更抚养权纠纷</vt:lpstr>
      <vt:lpstr>PowerPoint 演示文稿</vt:lpstr>
      <vt:lpstr>PowerPoint 演示文稿</vt:lpstr>
      <vt:lpstr>PowerPoint 演示文稿</vt:lpstr>
      <vt:lpstr>PowerPoint 演示文稿</vt:lpstr>
      <vt:lpstr>PowerPoint 演示文稿</vt:lpstr>
      <vt:lpstr>PowerPoint 演示文稿</vt:lpstr>
      <vt:lpstr>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xuemei peng</dc:creator>
  <cp:lastModifiedBy>敏敏</cp:lastModifiedBy>
  <cp:revision>200</cp:revision>
  <cp:lastPrinted>2014-08-14T09:13:00Z</cp:lastPrinted>
  <dcterms:created xsi:type="dcterms:W3CDTF">2014-08-13T15:55:00Z</dcterms:created>
  <dcterms:modified xsi:type="dcterms:W3CDTF">2020-01-17T07:25:53Z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2052-11.1.0.9339</vt:lpwstr>
  </property>
</Properties>
</file>