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3"/>
    <p:sldMasterId id="2147483678" r:id="rId4"/>
    <p:sldMasterId id="2147483693" r:id="rId5"/>
    <p:sldMasterId id="2147483708" r:id="rId6"/>
    <p:sldMasterId id="2147483723" r:id="rId7"/>
  </p:sldMasterIdLst>
  <p:notesMasterIdLst>
    <p:notesMasterId r:id="rId24"/>
  </p:notesMasterIdLst>
  <p:sldIdLst>
    <p:sldId id="257" r:id="rId8"/>
    <p:sldId id="403" r:id="rId9"/>
    <p:sldId id="500" r:id="rId10"/>
    <p:sldId id="480" r:id="rId11"/>
    <p:sldId id="510" r:id="rId12"/>
    <p:sldId id="521" r:id="rId13"/>
    <p:sldId id="520" r:id="rId14"/>
    <p:sldId id="454" r:id="rId15"/>
    <p:sldId id="509" r:id="rId16"/>
    <p:sldId id="508" r:id="rId17"/>
    <p:sldId id="506" r:id="rId18"/>
    <p:sldId id="512" r:id="rId19"/>
    <p:sldId id="515" r:id="rId20"/>
    <p:sldId id="514" r:id="rId21"/>
    <p:sldId id="453" r:id="rId22"/>
    <p:sldId id="290" r:id="rId23"/>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华文中宋" pitchFamily="2" charset="-122"/>
        <a:ea typeface="华文中宋" pitchFamily="2" charset="-122"/>
        <a:cs typeface="+mn-cs"/>
      </a:defRPr>
    </a:lvl1pPr>
    <a:lvl2pPr marL="457200" lvl="1"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华文中宋" pitchFamily="2" charset="-122"/>
        <a:ea typeface="华文中宋" pitchFamily="2" charset="-122"/>
        <a:cs typeface="+mn-cs"/>
      </a:defRPr>
    </a:lvl2pPr>
    <a:lvl3pPr marL="914400" lvl="2"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华文中宋" pitchFamily="2" charset="-122"/>
        <a:ea typeface="华文中宋" pitchFamily="2" charset="-122"/>
        <a:cs typeface="+mn-cs"/>
      </a:defRPr>
    </a:lvl3pPr>
    <a:lvl4pPr marL="1371600" lvl="3"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华文中宋" pitchFamily="2" charset="-122"/>
        <a:ea typeface="华文中宋" pitchFamily="2" charset="-122"/>
        <a:cs typeface="+mn-cs"/>
      </a:defRPr>
    </a:lvl4pPr>
    <a:lvl5pPr marL="1828800" lvl="4"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华文中宋" pitchFamily="2" charset="-122"/>
        <a:ea typeface="华文中宋" pitchFamily="2" charset="-122"/>
        <a:cs typeface="+mn-cs"/>
      </a:defRPr>
    </a:lvl5pPr>
    <a:lvl6pPr marL="2286000" lvl="5"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华文中宋" pitchFamily="2" charset="-122"/>
        <a:ea typeface="华文中宋" pitchFamily="2" charset="-122"/>
        <a:cs typeface="+mn-cs"/>
      </a:defRPr>
    </a:lvl6pPr>
    <a:lvl7pPr marL="2743200" lvl="6"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华文中宋" pitchFamily="2" charset="-122"/>
        <a:ea typeface="华文中宋" pitchFamily="2" charset="-122"/>
        <a:cs typeface="+mn-cs"/>
      </a:defRPr>
    </a:lvl7pPr>
    <a:lvl8pPr marL="3200400" lvl="7"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华文中宋" pitchFamily="2" charset="-122"/>
        <a:ea typeface="华文中宋" pitchFamily="2" charset="-122"/>
        <a:cs typeface="+mn-cs"/>
      </a:defRPr>
    </a:lvl8pPr>
    <a:lvl9pPr marL="3657600" lvl="8"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华文中宋" pitchFamily="2" charset="-122"/>
        <a:ea typeface="华文中宋"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 lastIdx="1" clrIdx="0"/>
  <p:cmAuthor id="2" name="作者" initials="作" lastIdx="0" clrIdx="1"/>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00FFFF"/>
    <a:srgbClr val="FFFF6C"/>
    <a:srgbClr val="CCFFFF"/>
    <a:srgbClr val="F5F0C3"/>
    <a:srgbClr val="FFFF66"/>
    <a:srgbClr val="3D1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napToObjects="1" showGuides="1">
      <p:cViewPr varScale="1">
        <p:scale>
          <a:sx n="37" d="100"/>
          <a:sy n="37" d="100"/>
        </p:scale>
        <p:origin x="1204" y="24"/>
      </p:cViewPr>
      <p:guideLst>
        <p:guide orient="horz" pos="2012"/>
        <p:guide pos="2880"/>
      </p:guideLst>
    </p:cSldViewPr>
  </p:slideViewPr>
  <p:notesTextViewPr>
    <p:cViewPr>
      <p:scale>
        <a:sx n="1" d="1"/>
        <a:sy n="1" d="1"/>
      </p:scale>
      <p:origin x="0" y="0"/>
    </p:cViewPr>
  </p:notesTextViewPr>
  <p:gridSpacing cx="71999" cy="71999"/>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8" Type="http://schemas.openxmlformats.org/officeDocument/2006/relationships/slide" Target="slides/slide1.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8" Type="http://schemas.openxmlformats.org/officeDocument/2006/relationships/commentAuthors" Target="commentAuthors.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notesMaster" Target="notesMasters/notesMaster1.xml"/><Relationship Id="rId23" Type="http://schemas.openxmlformats.org/officeDocument/2006/relationships/slide" Target="slides/slide16.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slide" Target="slides/slide4.xml"/><Relationship Id="rId10" Type="http://schemas.openxmlformats.org/officeDocument/2006/relationships/slide" Target="slides/slide3.xml"/><Relationship Id="rId1" Type="http://schemas.openxmlformats.org/officeDocument/2006/relationships/slideMaster" Target="slideMasters/slideMaster1.xml"/></Relationships>
</file>

<file path=ppt/diagrams/_rels/data1.xml.rels><?xml version="1.0" encoding="UTF-8" standalone="yes"?>
<Relationships xmlns="http://schemas.openxmlformats.org/package/2006/relationships"><Relationship Id="rId1" Type="http://schemas.openxmlformats.org/officeDocument/2006/relationships/image" Target="../media/image13.jpeg"/></Relationships>
</file>

<file path=ppt/diagrams/_rels/data2.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3.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CECC35F0-40B5-460D-A737-FC2ACF235663}" type="doc">
      <dgm:prSet loTypeId="relationship" loCatId="relationship" qsTypeId="urn:microsoft.com/office/officeart/2005/8/quickstyle/simple1" qsCatId="simple" csTypeId="urn:microsoft.com/office/officeart/2005/8/colors/accent1_2" csCatId="accent1" phldr="0"/>
      <dgm:spPr/>
      <dgm:t>
        <a:bodyPr/>
        <a:p>
          <a:endParaRPr lang="zh-CN" altLang="en-US"/>
        </a:p>
      </dgm:t>
    </dgm:pt>
    <dgm:pt modelId="{B09F1187-7A3C-424F-A53E-EE2C88976CAE}">
      <dgm:prSet phldrT="[文本]" phldr="0" custT="0"/>
      <dgm:spPr/>
      <dgm:t>
        <a:bodyPr vert="horz" wrap="square"/>
        <a:p>
          <a:pPr>
            <a:lnSpc>
              <a:spcPct val="100000"/>
            </a:lnSpc>
            <a:spcBef>
              <a:spcPct val="0"/>
            </a:spcBef>
            <a:spcAft>
              <a:spcPct val="35000"/>
            </a:spcAft>
          </a:pPr>
          <a:r>
            <a:rPr lang="zh-CN" altLang="en-US"/>
            <a:t>工伤</a:t>
          </a:r>
          <a:r>
            <a:rPr lang="zh-CN" altLang="en-US"/>
            <a:t/>
          </a:r>
          <a:endParaRPr lang="zh-CN" altLang="en-US"/>
        </a:p>
      </dgm:t>
    </dgm:pt>
    <dgm:pt modelId="{74F5DB5F-4E73-42EA-A092-F466F7928422}" cxnId="{C00825F5-EDDB-4812-90C3-2F69A780D248}" type="parTrans">
      <dgm:prSet/>
      <dgm:spPr/>
      <dgm:t>
        <a:bodyPr/>
        <a:p>
          <a:endParaRPr lang="zh-CN" altLang="en-US"/>
        </a:p>
      </dgm:t>
    </dgm:pt>
    <dgm:pt modelId="{37792B29-7F55-4AC9-966E-65B287071D00}" cxnId="{C00825F5-EDDB-4812-90C3-2F69A780D248}" type="sibTrans">
      <dgm:prSet/>
      <dgm:spPr/>
      <dgm:t>
        <a:bodyPr/>
        <a:p>
          <a:endParaRPr lang="zh-CN" altLang="en-US"/>
        </a:p>
      </dgm:t>
    </dgm:pt>
    <dgm:pt modelId="{68BD68BC-1A6F-4897-AE58-D220871191CC}" type="pres">
      <dgm:prSet presAssocID="{CECC35F0-40B5-460D-A737-FC2ACF235663}" presName="composite" presStyleCnt="0">
        <dgm:presLayoutVars>
          <dgm:chMax val="5"/>
          <dgm:dir/>
          <dgm:animLvl val="ctr"/>
          <dgm:resizeHandles val="exact"/>
        </dgm:presLayoutVars>
      </dgm:prSet>
      <dgm:spPr/>
    </dgm:pt>
    <dgm:pt modelId="{DF7CCDCB-1FEF-446D-879C-7B573A150A85}" type="pres">
      <dgm:prSet presAssocID="{CECC35F0-40B5-460D-A737-FC2ACF235663}" presName="cycle" presStyleCnt="0"/>
      <dgm:spPr/>
    </dgm:pt>
    <dgm:pt modelId="{42504826-0B2E-42B2-89E0-6C444D015311}" type="pres">
      <dgm:prSet presAssocID="{CECC35F0-40B5-460D-A737-FC2ACF235663}" presName="centerShape" presStyleCnt="0"/>
      <dgm:spPr/>
    </dgm:pt>
    <dgm:pt modelId="{85032AF7-CC0A-43B1-ADBC-12E888570430}" type="pres">
      <dgm:prSet presAssocID="{CECC35F0-40B5-460D-A737-FC2ACF235663}" presName="connSite" presStyleCnt="0"/>
      <dgm:spPr/>
    </dgm:pt>
    <dgm:pt modelId="{CE974068-7363-48BA-8A56-58FC71B522DC}" type="pres">
      <dgm:prSet presAssocID="{CECC35F0-40B5-460D-A737-FC2ACF235663}" presName="visible" presStyleLbl="node1" presStyleIdx="0" presStyleCnt="2"/>
      <dgm:spPr>
        <a:blipFill>
          <a:blip xmlns:r="http://schemas.openxmlformats.org/officeDocument/2006/relationships" r:embed="rId1"/>
          <a:stretch>
            <a:fillRect/>
          </a:stretch>
        </a:blipFill>
      </dgm:spPr>
    </dgm:pt>
    <dgm:pt modelId="{0E53276B-DE90-4F7B-9F9D-0A03210D324D}" type="pres">
      <dgm:prSet presAssocID="{74F5DB5F-4E73-42EA-A092-F466F7928422}" presName="Name25" presStyleLbl="parChTrans1D1" presStyleIdx="0" presStyleCnt="1"/>
      <dgm:spPr/>
    </dgm:pt>
    <dgm:pt modelId="{6617B5DF-9388-4FA8-930C-50F445BCB230}" type="pres">
      <dgm:prSet presAssocID="{B09F1187-7A3C-424F-A53E-EE2C88976CAE}" presName="node" presStyleCnt="0"/>
      <dgm:spPr/>
    </dgm:pt>
    <dgm:pt modelId="{58644B40-4CE0-44B0-B2B2-61C74C0F045E}" type="pres">
      <dgm:prSet presAssocID="{B09F1187-7A3C-424F-A53E-EE2C88976CAE}" presName="parentNode" presStyleLbl="node1" presStyleIdx="1" presStyleCnt="2">
        <dgm:presLayoutVars>
          <dgm:chMax val="1"/>
          <dgm:bulletEnabled val="1"/>
        </dgm:presLayoutVars>
      </dgm:prSet>
      <dgm:spPr/>
    </dgm:pt>
    <dgm:pt modelId="{E5B65E9E-6B35-44B3-9609-E6FD8C5C10A8}" type="pres">
      <dgm:prSet presAssocID="{B09F1187-7A3C-424F-A53E-EE2C88976CAE}" presName="childNode" presStyleCnt="0">
        <dgm:presLayoutVars>
          <dgm:bulletEnabled val="1"/>
        </dgm:presLayoutVars>
      </dgm:prSet>
      <dgm:spPr/>
    </dgm:pt>
  </dgm:ptLst>
  <dgm:cxnLst>
    <dgm:cxn modelId="{C00825F5-EDDB-4812-90C3-2F69A780D248}" srcId="{CECC35F0-40B5-460D-A737-FC2ACF235663}" destId="{B09F1187-7A3C-424F-A53E-EE2C88976CAE}" srcOrd="0" destOrd="0" parTransId="{74F5DB5F-4E73-42EA-A092-F466F7928422}" sibTransId="{37792B29-7F55-4AC9-966E-65B287071D00}"/>
    <dgm:cxn modelId="{43566017-A5AC-42DC-BFAD-5AB9AAB9B8BF}" type="presOf" srcId="{CECC35F0-40B5-460D-A737-FC2ACF235663}" destId="{68BD68BC-1A6F-4897-AE58-D220871191CC}" srcOrd="0" destOrd="0" presId="urn:microsoft.com/office/officeart/2005/8/layout/radial2"/>
    <dgm:cxn modelId="{792C63FB-5BE9-4143-A46C-379810981174}" type="presParOf" srcId="{68BD68BC-1A6F-4897-AE58-D220871191CC}" destId="{DF7CCDCB-1FEF-446D-879C-7B573A150A85}" srcOrd="0" destOrd="0" presId="urn:microsoft.com/office/officeart/2005/8/layout/radial2"/>
    <dgm:cxn modelId="{0E2354AF-CB62-4E6E-A973-9A7BA44E5CB7}" type="presParOf" srcId="{DF7CCDCB-1FEF-446D-879C-7B573A150A85}" destId="{42504826-0B2E-42B2-89E0-6C444D015311}" srcOrd="0" destOrd="0" presId="urn:microsoft.com/office/officeart/2005/8/layout/radial2"/>
    <dgm:cxn modelId="{E89659D2-6C34-4DDF-9D51-F897CE1A15B5}" type="presOf" srcId="{B09F1187-7A3C-424F-A53E-EE2C88976CAE}" destId="{42504826-0B2E-42B2-89E0-6C444D015311}" srcOrd="0" destOrd="0" presId="urn:microsoft.com/office/officeart/2005/8/layout/radial2"/>
    <dgm:cxn modelId="{78A59222-6F8C-417D-AA85-40E5C7825079}" type="presParOf" srcId="{42504826-0B2E-42B2-89E0-6C444D015311}" destId="{85032AF7-CC0A-43B1-ADBC-12E888570430}" srcOrd="0" destOrd="0" presId="urn:microsoft.com/office/officeart/2005/8/layout/radial2"/>
    <dgm:cxn modelId="{D1FAFD68-35DE-494A-8950-322E530851D9}" type="presParOf" srcId="{42504826-0B2E-42B2-89E0-6C444D015311}" destId="{CE974068-7363-48BA-8A56-58FC71B522DC}" srcOrd="1" destOrd="0" presId="urn:microsoft.com/office/officeart/2005/8/layout/radial2"/>
    <dgm:cxn modelId="{2B4442B8-D521-4D10-B6C4-81FD1593821E}" type="presParOf" srcId="{DF7CCDCB-1FEF-446D-879C-7B573A150A85}" destId="{0E53276B-DE90-4F7B-9F9D-0A03210D324D}" srcOrd="1" destOrd="0" presId="urn:microsoft.com/office/officeart/2005/8/layout/radial2"/>
    <dgm:cxn modelId="{0E3FDD56-1FB9-4F84-8CB0-E28AD5B738F7}" type="presOf" srcId="{74F5DB5F-4E73-42EA-A092-F466F7928422}" destId="{0E53276B-DE90-4F7B-9F9D-0A03210D324D}" srcOrd="0" destOrd="0" presId="urn:microsoft.com/office/officeart/2005/8/layout/radial2"/>
    <dgm:cxn modelId="{47AD6F19-8954-432D-B9F4-0AA2068FDA71}" type="presParOf" srcId="{DF7CCDCB-1FEF-446D-879C-7B573A150A85}" destId="{6617B5DF-9388-4FA8-930C-50F445BCB230}" srcOrd="2" destOrd="0" presId="urn:microsoft.com/office/officeart/2005/8/layout/radial2"/>
    <dgm:cxn modelId="{A86620F9-3DBB-4450-9F24-ED97D9E0D5BC}" type="presParOf" srcId="{6617B5DF-9388-4FA8-930C-50F445BCB230}" destId="{58644B40-4CE0-44B0-B2B2-61C74C0F045E}" srcOrd="0" destOrd="2" presId="urn:microsoft.com/office/officeart/2005/8/layout/radial2"/>
    <dgm:cxn modelId="{25CA3493-BB3A-458C-A93F-EBE6DA1FDE54}" type="presOf" srcId="{B09F1187-7A3C-424F-A53E-EE2C88976CAE}" destId="{58644B40-4CE0-44B0-B2B2-61C74C0F045E}" srcOrd="0" destOrd="0" presId="urn:microsoft.com/office/officeart/2005/8/layout/radial2"/>
    <dgm:cxn modelId="{D021FFEB-F3C7-41CB-B4C3-A62A9D179372}" type="presParOf" srcId="{6617B5DF-9388-4FA8-930C-50F445BCB230}" destId="{E5B65E9E-6B35-44B3-9609-E6FD8C5C10A8}" srcOrd="1" destOrd="2" presId="urn:microsoft.com/office/officeart/2005/8/layout/radial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CC35F0-40B5-460D-A737-FC2ACF235663}" type="doc">
      <dgm:prSet loTypeId="relationship" loCatId="relationship" qsTypeId="urn:microsoft.com/office/officeart/2005/8/quickstyle/simple1" qsCatId="simple" csTypeId="urn:microsoft.com/office/officeart/2005/8/colors/accent1_2" csCatId="accent1" phldr="0"/>
      <dgm:spPr/>
      <dgm:t>
        <a:bodyPr/>
        <a:p>
          <a:endParaRPr lang="zh-CN" altLang="en-US"/>
        </a:p>
      </dgm:t>
    </dgm:pt>
    <dgm:pt modelId="{B09F1187-7A3C-424F-A53E-EE2C88976CAE}">
      <dgm:prSet phldrT="[文本]" phldr="0" custT="0"/>
      <dgm:spPr/>
      <dgm:t>
        <a:bodyPr vert="horz" wrap="square"/>
        <a:p>
          <a:pPr>
            <a:lnSpc>
              <a:spcPct val="100000"/>
            </a:lnSpc>
            <a:spcBef>
              <a:spcPct val="0"/>
            </a:spcBef>
            <a:spcAft>
              <a:spcPct val="35000"/>
            </a:spcAft>
          </a:pPr>
          <a:r>
            <a:rPr lang="zh-CN" altLang="en-US"/>
            <a:t>交通事故</a:t>
          </a:r>
          <a:r>
            <a:rPr lang="zh-CN" altLang="en-US"/>
            <a:t/>
          </a:r>
          <a:endParaRPr lang="zh-CN" altLang="en-US"/>
        </a:p>
      </dgm:t>
    </dgm:pt>
    <dgm:pt modelId="{74F5DB5F-4E73-42EA-A092-F466F7928422}" cxnId="{465F15F5-4D38-4B02-B665-3294A54FA823}" type="parTrans">
      <dgm:prSet/>
      <dgm:spPr/>
      <dgm:t>
        <a:bodyPr/>
        <a:p>
          <a:endParaRPr lang="zh-CN" altLang="en-US"/>
        </a:p>
      </dgm:t>
    </dgm:pt>
    <dgm:pt modelId="{37792B29-7F55-4AC9-966E-65B287071D00}" cxnId="{465F15F5-4D38-4B02-B665-3294A54FA823}" type="sibTrans">
      <dgm:prSet/>
      <dgm:spPr/>
      <dgm:t>
        <a:bodyPr/>
        <a:p>
          <a:endParaRPr lang="zh-CN" altLang="en-US"/>
        </a:p>
      </dgm:t>
    </dgm:pt>
    <dgm:pt modelId="{68BD68BC-1A6F-4897-AE58-D220871191CC}" type="pres">
      <dgm:prSet presAssocID="{CECC35F0-40B5-460D-A737-FC2ACF235663}" presName="composite" presStyleCnt="0">
        <dgm:presLayoutVars>
          <dgm:chMax val="5"/>
          <dgm:dir val="rev"/>
          <dgm:animLvl val="ctr"/>
          <dgm:resizeHandles val="exact"/>
        </dgm:presLayoutVars>
      </dgm:prSet>
      <dgm:spPr/>
    </dgm:pt>
    <dgm:pt modelId="{DF7CCDCB-1FEF-446D-879C-7B573A150A85}" type="pres">
      <dgm:prSet presAssocID="{CECC35F0-40B5-460D-A737-FC2ACF235663}" presName="cycle" presStyleCnt="0"/>
      <dgm:spPr/>
    </dgm:pt>
    <dgm:pt modelId="{42504826-0B2E-42B2-89E0-6C444D015311}" type="pres">
      <dgm:prSet presAssocID="{CECC35F0-40B5-460D-A737-FC2ACF235663}" presName="centerShape" presStyleCnt="0"/>
      <dgm:spPr/>
    </dgm:pt>
    <dgm:pt modelId="{85032AF7-CC0A-43B1-ADBC-12E888570430}" type="pres">
      <dgm:prSet presAssocID="{CECC35F0-40B5-460D-A737-FC2ACF235663}" presName="connSite" presStyleCnt="0"/>
      <dgm:spPr/>
    </dgm:pt>
    <dgm:pt modelId="{CE974068-7363-48BA-8A56-58FC71B522DC}" type="pres">
      <dgm:prSet presAssocID="{CECC35F0-40B5-460D-A737-FC2ACF235663}" presName="visible" presStyleLbl="node1" presStyleIdx="0" presStyleCnt="2"/>
      <dgm:spPr>
        <a:blipFill>
          <a:blip xmlns:r="http://schemas.openxmlformats.org/officeDocument/2006/relationships" r:embed="rId1"/>
          <a:stretch>
            <a:fillRect/>
          </a:stretch>
        </a:blipFill>
      </dgm:spPr>
    </dgm:pt>
    <dgm:pt modelId="{0E53276B-DE90-4F7B-9F9D-0A03210D324D}" type="pres">
      <dgm:prSet presAssocID="{74F5DB5F-4E73-42EA-A092-F466F7928422}" presName="Name25" presStyleLbl="parChTrans1D1" presStyleIdx="0" presStyleCnt="1"/>
      <dgm:spPr/>
    </dgm:pt>
    <dgm:pt modelId="{6617B5DF-9388-4FA8-930C-50F445BCB230}" type="pres">
      <dgm:prSet presAssocID="{B09F1187-7A3C-424F-A53E-EE2C88976CAE}" presName="node" presStyleCnt="0"/>
      <dgm:spPr/>
    </dgm:pt>
    <dgm:pt modelId="{58644B40-4CE0-44B0-B2B2-61C74C0F045E}" type="pres">
      <dgm:prSet presAssocID="{B09F1187-7A3C-424F-A53E-EE2C88976CAE}" presName="parentNode" presStyleLbl="node1" presStyleIdx="1" presStyleCnt="2">
        <dgm:presLayoutVars>
          <dgm:chMax val="1"/>
          <dgm:bulletEnabled val="1"/>
        </dgm:presLayoutVars>
      </dgm:prSet>
      <dgm:spPr/>
    </dgm:pt>
    <dgm:pt modelId="{E5B65E9E-6B35-44B3-9609-E6FD8C5C10A8}" type="pres">
      <dgm:prSet presAssocID="{B09F1187-7A3C-424F-A53E-EE2C88976CAE}" presName="childNode" presStyleCnt="0">
        <dgm:presLayoutVars>
          <dgm:bulletEnabled val="1"/>
        </dgm:presLayoutVars>
      </dgm:prSet>
      <dgm:spPr/>
    </dgm:pt>
  </dgm:ptLst>
  <dgm:cxnLst>
    <dgm:cxn modelId="{465F15F5-4D38-4B02-B665-3294A54FA823}" srcId="{CECC35F0-40B5-460D-A737-FC2ACF235663}" destId="{B09F1187-7A3C-424F-A53E-EE2C88976CAE}" srcOrd="0" destOrd="0" parTransId="{74F5DB5F-4E73-42EA-A092-F466F7928422}" sibTransId="{37792B29-7F55-4AC9-966E-65B287071D00}"/>
    <dgm:cxn modelId="{3E14D680-8CDF-40F9-ADD7-5CD27DA99F3D}" type="presOf" srcId="{CECC35F0-40B5-460D-A737-FC2ACF235663}" destId="{68BD68BC-1A6F-4897-AE58-D220871191CC}" srcOrd="0" destOrd="0" presId="urn:microsoft.com/office/officeart/2005/8/layout/radial2"/>
    <dgm:cxn modelId="{160A1F97-E972-4D03-9787-AD9A80E196AD}" type="presParOf" srcId="{68BD68BC-1A6F-4897-AE58-D220871191CC}" destId="{DF7CCDCB-1FEF-446D-879C-7B573A150A85}" srcOrd="0" destOrd="0" presId="urn:microsoft.com/office/officeart/2005/8/layout/radial2"/>
    <dgm:cxn modelId="{C134FC1B-6C25-4008-A0AA-E64882B594F0}" type="presParOf" srcId="{DF7CCDCB-1FEF-446D-879C-7B573A150A85}" destId="{42504826-0B2E-42B2-89E0-6C444D015311}" srcOrd="0" destOrd="0" presId="urn:microsoft.com/office/officeart/2005/8/layout/radial2"/>
    <dgm:cxn modelId="{B15E9BAA-5BA9-4FFE-B9B2-3651655495E2}" type="presOf" srcId="{B09F1187-7A3C-424F-A53E-EE2C88976CAE}" destId="{42504826-0B2E-42B2-89E0-6C444D015311}" srcOrd="0" destOrd="0" presId="urn:microsoft.com/office/officeart/2005/8/layout/radial2"/>
    <dgm:cxn modelId="{69AA297A-8F7B-4437-8550-FC5DB9F01F94}" type="presParOf" srcId="{42504826-0B2E-42B2-89E0-6C444D015311}" destId="{85032AF7-CC0A-43B1-ADBC-12E888570430}" srcOrd="0" destOrd="0" presId="urn:microsoft.com/office/officeart/2005/8/layout/radial2"/>
    <dgm:cxn modelId="{2251467D-B093-4BAF-A595-867BC96311A6}" type="presParOf" srcId="{42504826-0B2E-42B2-89E0-6C444D015311}" destId="{CE974068-7363-48BA-8A56-58FC71B522DC}" srcOrd="1" destOrd="0" presId="urn:microsoft.com/office/officeart/2005/8/layout/radial2"/>
    <dgm:cxn modelId="{15C2531A-6412-446B-9903-FACF7B06D97C}" type="presParOf" srcId="{DF7CCDCB-1FEF-446D-879C-7B573A150A85}" destId="{0E53276B-DE90-4F7B-9F9D-0A03210D324D}" srcOrd="1" destOrd="0" presId="urn:microsoft.com/office/officeart/2005/8/layout/radial2"/>
    <dgm:cxn modelId="{5ECFD5BC-7B13-48D0-B13E-444B0D286AF9}" type="presOf" srcId="{74F5DB5F-4E73-42EA-A092-F466F7928422}" destId="{0E53276B-DE90-4F7B-9F9D-0A03210D324D}" srcOrd="0" destOrd="0" presId="urn:microsoft.com/office/officeart/2005/8/layout/radial2"/>
    <dgm:cxn modelId="{12FE1A7B-84A0-4F91-B215-7925772597FA}" type="presParOf" srcId="{DF7CCDCB-1FEF-446D-879C-7B573A150A85}" destId="{6617B5DF-9388-4FA8-930C-50F445BCB230}" srcOrd="2" destOrd="0" presId="urn:microsoft.com/office/officeart/2005/8/layout/radial2"/>
    <dgm:cxn modelId="{7DBBCBE1-6A72-4987-A5D1-0EF54E6D45C2}" type="presParOf" srcId="{6617B5DF-9388-4FA8-930C-50F445BCB230}" destId="{58644B40-4CE0-44B0-B2B2-61C74C0F045E}" srcOrd="0" destOrd="2" presId="urn:microsoft.com/office/officeart/2005/8/layout/radial2"/>
    <dgm:cxn modelId="{0F8059F1-72F6-4C09-AA18-A8A8437571AF}" type="presOf" srcId="{B09F1187-7A3C-424F-A53E-EE2C88976CAE}" destId="{58644B40-4CE0-44B0-B2B2-61C74C0F045E}" srcOrd="0" destOrd="0" presId="urn:microsoft.com/office/officeart/2005/8/layout/radial2"/>
    <dgm:cxn modelId="{9A538D9A-3F75-453F-B9E6-49F57B1983F0}" type="presParOf" srcId="{6617B5DF-9388-4FA8-930C-50F445BCB230}" destId="{E5B65E9E-6B35-44B3-9609-E6FD8C5C10A8}" srcOrd="1" destOrd="2" presId="urn:microsoft.com/office/officeart/2005/8/layout/radial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8" name="组合 27"/>
      <dsp:cNvGrpSpPr/>
    </dsp:nvGrpSpPr>
    <dsp:grpSpPr>
      <a:xfrm>
        <a:off x="0" y="0"/>
        <a:ext cx="4404995" cy="2458085"/>
        <a:chOff x="0" y="0"/>
        <a:chExt cx="4404995" cy="2458085"/>
      </a:xfrm>
    </dsp:grpSpPr>
    <dsp:sp modelId="{0E53276B-DE90-4F7B-9F9D-0A03210D324D}">
      <dsp:nvSpPr>
        <dsp:cNvPr id="31" name="任意多边形 30"/>
        <dsp:cNvSpPr/>
      </dsp:nvSpPr>
      <dsp:spPr bwMode="white">
        <a:xfrm>
          <a:off x="1405787" y="1195252"/>
          <a:ext cx="468790" cy="67581"/>
        </a:xfrm>
        <a:custGeom>
          <a:avLst/>
          <a:gdLst/>
          <a:ahLst/>
          <a:cxnLst/>
          <a:pathLst>
            <a:path w="738" h="106">
              <a:moveTo>
                <a:pt x="0" y="53"/>
              </a:moveTo>
              <a:lnTo>
                <a:pt x="738" y="53"/>
              </a:lnTo>
            </a:path>
          </a:pathLst>
        </a:custGeom>
      </dsp:spPr>
      <dsp:style>
        <a:lnRef idx="2">
          <a:schemeClr val="accent1">
            <a:shade val="60000"/>
          </a:schemeClr>
        </a:lnRef>
        <a:fillRef idx="0">
          <a:schemeClr val="accent1"/>
        </a:fillRef>
        <a:effectRef idx="0">
          <a:scrgbClr r="0" g="0" b="0"/>
        </a:effectRef>
        <a:fontRef idx="minor"/>
      </dsp:style>
      <dsp:txXfrm>
        <a:off x="1405787" y="1195252"/>
        <a:ext cx="468790" cy="67581"/>
      </dsp:txXfrm>
    </dsp:sp>
    <dsp:sp modelId="{CE974068-7363-48BA-8A56-58FC71B522DC}">
      <dsp:nvSpPr>
        <dsp:cNvPr id="30" name="椭圆 29"/>
        <dsp:cNvSpPr/>
      </dsp:nvSpPr>
      <dsp:spPr bwMode="white">
        <a:xfrm>
          <a:off x="0" y="402109"/>
          <a:ext cx="1653868" cy="1653868"/>
        </a:xfrm>
        <a:prstGeom prst="ellipse">
          <a:avLst/>
        </a:prstGeom>
        <a:blipFill>
          <a:blip xmlns:r="http://schemas.openxmlformats.org/officeDocument/2006/relationships" r:embed="rId1"/>
          <a:stretch>
            <a:fillRect/>
          </a:stretch>
        </a:blipFill>
      </dsp:spPr>
      <dsp:style>
        <a:lnRef idx="2">
          <a:schemeClr val="lt1"/>
        </a:lnRef>
        <a:fillRef idx="1">
          <a:schemeClr val="accent1"/>
        </a:fillRef>
        <a:effectRef idx="0">
          <a:scrgbClr r="0" g="0" b="0"/>
        </a:effectRef>
        <a:fontRef idx="minor">
          <a:schemeClr val="lt1"/>
        </a:fontRef>
      </dsp:style>
      <dsp:txXfrm>
        <a:off x="0" y="402109"/>
        <a:ext cx="1653868" cy="1653868"/>
      </dsp:txXfrm>
    </dsp:sp>
    <dsp:sp modelId="{58644B40-4CE0-44B0-B2B2-61C74C0F045E}">
      <dsp:nvSpPr>
        <dsp:cNvPr id="32" name="椭圆 31"/>
        <dsp:cNvSpPr/>
      </dsp:nvSpPr>
      <dsp:spPr bwMode="white">
        <a:xfrm>
          <a:off x="1874578" y="732882"/>
          <a:ext cx="992321" cy="992321"/>
        </a:xfrm>
        <a:prstGeom prst="ellipse">
          <a:avLst/>
        </a:prstGeom>
      </dsp:spPr>
      <dsp:style>
        <a:lnRef idx="2">
          <a:schemeClr val="lt1"/>
        </a:lnRef>
        <a:fillRef idx="1">
          <a:schemeClr val="accent1"/>
        </a:fillRef>
        <a:effectRef idx="0">
          <a:scrgbClr r="0" g="0" b="0"/>
        </a:effectRef>
        <a:fontRef idx="minor">
          <a:schemeClr val="lt1"/>
        </a:fontRef>
      </dsp:style>
      <dsp:txBody>
        <a:bodyPr vert="horz" wrap="square" lIns="16510" tIns="16510" rIns="16510" bIns="1651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r>
            <a:rPr lang="zh-CN" altLang="en-US"/>
            <a:t>工伤</a:t>
          </a:r>
          <a:endParaRPr lang="zh-CN" altLang="en-US"/>
        </a:p>
      </dsp:txBody>
      <dsp:txXfrm>
        <a:off x="1874578" y="732882"/>
        <a:ext cx="992321" cy="992321"/>
      </dsp:txXfrm>
    </dsp:sp>
    <dsp:sp modelId="{85032AF7-CC0A-43B1-ADBC-12E888570430}">
      <dsp:nvSpPr>
        <dsp:cNvPr id="29" name="椭圆 28" hidden="1"/>
        <dsp:cNvSpPr/>
      </dsp:nvSpPr>
      <dsp:spPr>
        <a:xfrm>
          <a:off x="248080" y="650189"/>
          <a:ext cx="1157707" cy="1157707"/>
        </a:xfrm>
        <a:prstGeom prst="ellipse">
          <a:avLst/>
        </a:prstGeom>
      </dsp:spPr>
      <dsp:txXfrm>
        <a:off x="248080" y="650189"/>
        <a:ext cx="1157707" cy="1157707"/>
      </dsp:txXfrm>
    </dsp:sp>
    <dsp:sp modelId="{E5B65E9E-6B35-44B3-9609-E6FD8C5C10A8}">
      <dsp:nvSpPr>
        <dsp:cNvPr id="33" name="矩形 32"/>
        <dsp:cNvSpPr/>
      </dsp:nvSpPr>
      <dsp:spPr bwMode="white">
        <a:xfrm>
          <a:off x="2966130" y="732882"/>
          <a:ext cx="1488481" cy="992321"/>
        </a:xfrm>
        <a:prstGeom prst="rect">
          <a:avLst/>
        </a:prstGeom>
        <a:noFill/>
        <a:ln>
          <a:noFill/>
        </a:ln>
      </dsp:spPr>
      <dsp:style>
        <a:lnRef idx="0">
          <a:scrgbClr r="0" g="0" b="0"/>
        </a:lnRef>
        <a:fillRef idx="0">
          <a:scrgbClr r="0" g="0" b="0"/>
        </a:fillRef>
        <a:effectRef idx="0">
          <a:scrgbClr r="0" g="0" b="0"/>
        </a:effectRef>
        <a:fontRef idx="minor"/>
      </dsp:style>
      <dsp:txBody>
        <a:bodyPr lIns="0" tIns="0" rIns="0" bIns="0" anchor="ctr"/>
        <a:lstStyle>
          <a:lvl1pPr algn="l">
            <a:defRPr sz="500"/>
          </a:lvl1pPr>
          <a:lvl2pPr marL="57150" indent="-57150" algn="l">
            <a:defRPr sz="400"/>
          </a:lvl2pPr>
          <a:lvl3pPr marL="114300" indent="-57150" algn="l">
            <a:defRPr sz="400"/>
          </a:lvl3pPr>
          <a:lvl4pPr marL="171450" indent="-57150" algn="l">
            <a:defRPr sz="400"/>
          </a:lvl4pPr>
          <a:lvl5pPr marL="228600" indent="-57150" algn="l">
            <a:defRPr sz="400"/>
          </a:lvl5pPr>
          <a:lvl6pPr marL="285750" indent="-57150" algn="l">
            <a:defRPr sz="400"/>
          </a:lvl6pPr>
          <a:lvl7pPr marL="342900" indent="-57150" algn="l">
            <a:defRPr sz="400"/>
          </a:lvl7pPr>
          <a:lvl8pPr marL="400050" indent="-57150" algn="l">
            <a:defRPr sz="400"/>
          </a:lvl8pPr>
          <a:lvl9pPr marL="457200" indent="-57150" algn="l">
            <a:defRPr sz="400"/>
          </a:lvl9pPr>
        </a:lstStyle>
        <a:p>
          <a:endParaRPr>
            <a:solidFill>
              <a:schemeClr val="tx1"/>
            </a:solidFill>
          </a:endParaRPr>
        </a:p>
      </dsp:txBody>
      <dsp:txXfrm>
        <a:off x="2966130" y="732882"/>
        <a:ext cx="1488481" cy="992321"/>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8" name="组合 27"/>
      <dsp:cNvGrpSpPr/>
    </dsp:nvGrpSpPr>
    <dsp:grpSpPr>
      <a:xfrm>
        <a:off x="0" y="0"/>
        <a:ext cx="6663055" cy="2458085"/>
        <a:chOff x="0" y="0"/>
        <a:chExt cx="6663055" cy="2458085"/>
      </a:xfrm>
    </dsp:grpSpPr>
    <dsp:sp modelId="{0E53276B-DE90-4F7B-9F9D-0A03210D324D}">
      <dsp:nvSpPr>
        <dsp:cNvPr id="31" name="任意多边形 30"/>
        <dsp:cNvSpPr/>
      </dsp:nvSpPr>
      <dsp:spPr bwMode="white">
        <a:xfrm>
          <a:off x="2215485" y="1195840"/>
          <a:ext cx="560587" cy="66404"/>
        </a:xfrm>
        <a:custGeom>
          <a:avLst/>
          <a:gdLst/>
          <a:ahLst/>
          <a:cxnLst/>
          <a:pathLst>
            <a:path w="883" h="105">
              <a:moveTo>
                <a:pt x="0" y="52"/>
              </a:moveTo>
              <a:lnTo>
                <a:pt x="883" y="52"/>
              </a:lnTo>
            </a:path>
          </a:pathLst>
        </a:custGeom>
      </dsp:spPr>
      <dsp:style>
        <a:lnRef idx="2">
          <a:schemeClr val="accent1">
            <a:shade val="60000"/>
          </a:schemeClr>
        </a:lnRef>
        <a:fillRef idx="0">
          <a:schemeClr val="accent1"/>
        </a:fillRef>
        <a:effectRef idx="0">
          <a:scrgbClr r="0" g="0" b="0"/>
        </a:effectRef>
        <a:fontRef idx="minor"/>
      </dsp:style>
      <dsp:txXfrm>
        <a:off x="2215485" y="1195840"/>
        <a:ext cx="560587" cy="66404"/>
      </dsp:txXfrm>
    </dsp:sp>
    <dsp:sp modelId="{CE974068-7363-48BA-8A56-58FC71B522DC}">
      <dsp:nvSpPr>
        <dsp:cNvPr id="30" name="椭圆 29"/>
        <dsp:cNvSpPr/>
      </dsp:nvSpPr>
      <dsp:spPr bwMode="white">
        <a:xfrm>
          <a:off x="126113" y="0"/>
          <a:ext cx="2458085" cy="2458085"/>
        </a:xfrm>
        <a:prstGeom prst="ellipse">
          <a:avLst/>
        </a:prstGeom>
        <a:blipFill>
          <a:blip r:embed="rId1"/>
          <a:stretch>
            <a:fillRect/>
          </a:stretch>
        </a:blipFill>
      </dsp:spPr>
      <dsp:style>
        <a:lnRef idx="2">
          <a:schemeClr val="lt1"/>
        </a:lnRef>
        <a:fillRef idx="1">
          <a:schemeClr val="accent1"/>
        </a:fillRef>
        <a:effectRef idx="0">
          <a:scrgbClr r="0" g="0" b="0"/>
        </a:effectRef>
        <a:fontRef idx="minor">
          <a:schemeClr val="lt1"/>
        </a:fontRef>
      </dsp:style>
      <dsp:txXfrm>
        <a:off x="126113" y="0"/>
        <a:ext cx="2458085" cy="2458085"/>
      </dsp:txXfrm>
    </dsp:sp>
    <dsp:sp modelId="{58644B40-4CE0-44B0-B2B2-61C74C0F045E}">
      <dsp:nvSpPr>
        <dsp:cNvPr id="32" name="椭圆 31"/>
        <dsp:cNvSpPr/>
      </dsp:nvSpPr>
      <dsp:spPr bwMode="white">
        <a:xfrm>
          <a:off x="2776072" y="491617"/>
          <a:ext cx="1474851" cy="1474851"/>
        </a:xfrm>
        <a:prstGeom prst="ellipse">
          <a:avLst/>
        </a:prstGeom>
      </dsp:spPr>
      <dsp:style>
        <a:lnRef idx="2">
          <a:schemeClr val="lt1"/>
        </a:lnRef>
        <a:fillRef idx="1">
          <a:schemeClr val="accent1"/>
        </a:fillRef>
        <a:effectRef idx="0">
          <a:scrgbClr r="0" g="0" b="0"/>
        </a:effectRef>
        <a:fontRef idx="minor">
          <a:schemeClr val="lt1"/>
        </a:fontRef>
      </dsp:style>
      <dsp:txBody>
        <a:bodyPr lIns="20955" tIns="20955" rIns="20955" bIns="20955" anchor="ctr"/>
        <a:lstStyle>
          <a:lvl1pPr algn="ctr">
            <a:defRPr sz="3300"/>
          </a:lvl1pPr>
          <a:lvl2pPr marL="228600" indent="-228600" algn="ctr">
            <a:defRPr sz="2500"/>
          </a:lvl2pPr>
          <a:lvl3pPr marL="457200" indent="-228600" algn="ctr">
            <a:defRPr sz="2500"/>
          </a:lvl3pPr>
          <a:lvl4pPr marL="685800" indent="-228600" algn="ctr">
            <a:defRPr sz="2500"/>
          </a:lvl4pPr>
          <a:lvl5pPr marL="914400" indent="-228600" algn="ctr">
            <a:defRPr sz="2500"/>
          </a:lvl5pPr>
          <a:lvl6pPr marL="1143000" indent="-228600" algn="ctr">
            <a:defRPr sz="2500"/>
          </a:lvl6pPr>
          <a:lvl7pPr marL="1371600" indent="-228600" algn="ctr">
            <a:defRPr sz="2500"/>
          </a:lvl7pPr>
          <a:lvl8pPr marL="1600200" indent="-228600" algn="ctr">
            <a:defRPr sz="2500"/>
          </a:lvl8pPr>
          <a:lvl9pPr marL="1828800" indent="-228600" algn="ctr">
            <a:defRPr sz="2500"/>
          </a:lvl9pPr>
        </a:lstStyle>
        <a:p>
          <a:pPr lvl="0">
            <a:lnSpc>
              <a:spcPct val="100000"/>
            </a:lnSpc>
            <a:spcBef>
              <a:spcPct val="0"/>
            </a:spcBef>
            <a:spcAft>
              <a:spcPct val="35000"/>
            </a:spcAft>
          </a:pPr>
          <a:endParaRPr lang="zh-CN" altLang="en-US"/>
        </a:p>
      </dsp:txBody>
      <dsp:txXfrm>
        <a:off x="2776072" y="491617"/>
        <a:ext cx="1474851" cy="1474851"/>
      </dsp:txXfrm>
    </dsp:sp>
    <dsp:sp modelId="{85032AF7-CC0A-43B1-ADBC-12E888570430}">
      <dsp:nvSpPr>
        <dsp:cNvPr id="29" name="椭圆 28" hidden="1"/>
        <dsp:cNvSpPr/>
      </dsp:nvSpPr>
      <dsp:spPr>
        <a:xfrm>
          <a:off x="494825" y="368713"/>
          <a:ext cx="1720660" cy="1720660"/>
        </a:xfrm>
        <a:prstGeom prst="ellipse">
          <a:avLst/>
        </a:prstGeom>
      </dsp:spPr>
      <dsp:txXfrm>
        <a:off x="494825" y="368713"/>
        <a:ext cx="1720660" cy="1720660"/>
      </dsp:txXfrm>
    </dsp:sp>
    <dsp:sp modelId="{E5B65E9E-6B35-44B3-9609-E6FD8C5C10A8}">
      <dsp:nvSpPr>
        <dsp:cNvPr id="33" name="矩形 32"/>
        <dsp:cNvSpPr/>
      </dsp:nvSpPr>
      <dsp:spPr bwMode="white">
        <a:xfrm>
          <a:off x="4398408" y="491617"/>
          <a:ext cx="2212277" cy="1474851"/>
        </a:xfrm>
        <a:prstGeom prst="rect">
          <a:avLst/>
        </a:prstGeom>
        <a:noFill/>
        <a:ln>
          <a:noFill/>
        </a:ln>
      </dsp:spPr>
      <dsp:style>
        <a:lnRef idx="0">
          <a:scrgbClr r="0" g="0" b="0"/>
        </a:lnRef>
        <a:fillRef idx="0">
          <a:scrgbClr r="0" g="0" b="0"/>
        </a:fillRef>
        <a:effectRef idx="0">
          <a:scrgbClr r="0" g="0" b="0"/>
        </a:effectRef>
        <a:fontRef idx="minor"/>
      </dsp:style>
      <dsp:txBody>
        <a:bodyPr lIns="0" tIns="0" rIns="0" bIns="0" anchor="ctr"/>
        <a:lstStyle>
          <a:lvl1pPr algn="l">
            <a:defRPr sz="6500"/>
          </a:lvl1pPr>
          <a:lvl2pPr marL="285750" indent="-285750" algn="l">
            <a:defRPr sz="5100"/>
          </a:lvl2pPr>
          <a:lvl3pPr marL="571500" indent="-285750" algn="l">
            <a:defRPr sz="5100"/>
          </a:lvl3pPr>
          <a:lvl4pPr marL="857250" indent="-285750" algn="l">
            <a:defRPr sz="5100"/>
          </a:lvl4pPr>
          <a:lvl5pPr marL="1143000" indent="-285750" algn="l">
            <a:defRPr sz="5100"/>
          </a:lvl5pPr>
          <a:lvl6pPr marL="1428750" indent="-285750" algn="l">
            <a:defRPr sz="5100"/>
          </a:lvl6pPr>
          <a:lvl7pPr marL="1714500" indent="-285750" algn="l">
            <a:defRPr sz="5100"/>
          </a:lvl7pPr>
          <a:lvl8pPr marL="2000250" indent="-285750" algn="l">
            <a:defRPr sz="5100"/>
          </a:lvl8pPr>
          <a:lvl9pPr marL="2286000" indent="-285750" algn="l">
            <a:defRPr sz="5100"/>
          </a:lvl9pPr>
        </a:lstStyle>
        <a:p>
          <a:endParaRPr>
            <a:solidFill>
              <a:schemeClr val="tx1"/>
            </a:solidFill>
          </a:endParaRPr>
        </a:p>
      </dsp:txBody>
      <dsp:txXfrm>
        <a:off x="4398408" y="491617"/>
        <a:ext cx="2212277" cy="1474851"/>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rSet csTypeId="urn:microsoft.com/office/officeart/2005/8/colors/accent6_5"/>
        </dgm:pt>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stBulletLvl" val="1"/>
                <dgm:param type="txAnchorVertCh" val="mid"/>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srcNode" val="connSite"/>
              <dgm:param type="dstNode" val="parentNode"/>
              <dgm:param type="dim" val="1D"/>
              <dgm:param type="endSty" val="noArr"/>
              <dgm:param type="begPts" val="auto"/>
              <dgm:param type="endPts" val="auto"/>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rSet csTypeId="urn:microsoft.com/office/officeart/2005/8/colors/accent6_5"/>
        </dgm:pt>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stBulletLvl" val="1"/>
                <dgm:param type="txAnchorVertCh" val="mid"/>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srcNode" val="connSite"/>
              <dgm:param type="dstNode" val="parentNode"/>
              <dgm:param type="dim" val="1D"/>
              <dgm:param type="endSty" val="noArr"/>
              <dgm:param type="begPts" val="auto"/>
              <dgm:param type="endPts" val="auto"/>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Rectangle 2"/>
          <p:cNvSpPr>
            <a:spLocks noGrp="1" noChangeArrowheads="1"/>
          </p:cNvSpPr>
          <p:nvPr>
            <p:ph type="hdr" sz="quarter"/>
          </p:nvPr>
        </p:nvSpPr>
        <p:spPr bwMode="auto">
          <a:xfrm>
            <a:off x="0" y="0"/>
            <a:ext cx="2970213" cy="457200"/>
          </a:xfrm>
          <a:prstGeom prst="rect">
            <a:avLst/>
          </a:prstGeom>
          <a:noFill/>
          <a:ln>
            <a:noFill/>
          </a:ln>
          <a:effectLst/>
        </p:spPr>
        <p:txBody>
          <a:bodyPr vert="horz" wrap="square" lIns="91440" tIns="45720" rIns="91440" bIns="45720" numCol="1" anchor="t" anchorCtr="0" compatLnSpc="1"/>
          <a:lstStyle>
            <a:lvl1pPr eaLnBrk="1" hangingPunct="1">
              <a:buFont typeface="Arial" panose="020B0604020202020204" pitchFamily="34" charset="0"/>
              <a:buNone/>
              <a:defRPr sz="12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5" name="Rectangle 3"/>
          <p:cNvSpPr>
            <a:spLocks noGrp="1" noChangeArrowheads="1"/>
          </p:cNvSpPr>
          <p:nvPr>
            <p:ph type="dt" idx="1"/>
          </p:nvPr>
        </p:nvSpPr>
        <p:spPr bwMode="auto">
          <a:xfrm>
            <a:off x="3883025" y="0"/>
            <a:ext cx="2973388" cy="457200"/>
          </a:xfrm>
          <a:prstGeom prst="rect">
            <a:avLst/>
          </a:prstGeom>
          <a:noFill/>
          <a:ln>
            <a:noFill/>
          </a:ln>
          <a:effectLst/>
        </p:spPr>
        <p:txBody>
          <a:bodyPr vert="horz" wrap="square" lIns="91440" tIns="45720" rIns="91440" bIns="45720" numCol="1" anchor="t" anchorCtr="0" compatLnSpc="1"/>
          <a:lstStyle>
            <a:lvl1pPr algn="r" eaLnBrk="1" hangingPunct="1">
              <a:buFont typeface="Arial" panose="020B0604020202020204" pitchFamily="34" charset="0"/>
              <a:buNone/>
              <a:defRPr sz="1200">
                <a:latin typeface="Arial" panose="020B0604020202020204" pitchFamily="34" charset="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316" name="Rectangle 4"/>
          <p:cNvSpPr>
            <a:spLocks noGrp="1"/>
          </p:cNvSpPr>
          <p:nvPr>
            <p:ph type="sldImg"/>
          </p:nvPr>
        </p:nvSpPr>
        <p:spPr>
          <a:xfrm>
            <a:off x="1143000" y="685800"/>
            <a:ext cx="4572000" cy="3429000"/>
          </a:xfrm>
          <a:prstGeom prst="rect">
            <a:avLst/>
          </a:prstGeom>
          <a:noFill/>
          <a:ln w="9525">
            <a:noFill/>
          </a:ln>
        </p:spPr>
      </p:sp>
      <p:sp>
        <p:nvSpPr>
          <p:cNvPr id="25605" name="Rectangle 5"/>
          <p:cNvSpPr>
            <a:spLocks noGrp="1" noChangeArrowheads="1"/>
          </p:cNvSpPr>
          <p:nvPr>
            <p:ph type="body" sz="quarter" idx="4294967295"/>
          </p:nvPr>
        </p:nvSpPr>
        <p:spPr bwMode="auto">
          <a:xfrm>
            <a:off x="685800" y="4343400"/>
            <a:ext cx="5486400" cy="4114800"/>
          </a:xfrm>
          <a:prstGeom prst="rect">
            <a:avLst/>
          </a:prstGeom>
          <a:noFill/>
          <a:ln>
            <a:noFill/>
          </a:ln>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第二级</a:t>
            </a: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第三级</a:t>
            </a: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第四级</a:t>
            </a: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第五级</a:t>
            </a: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078" name="Rectangle 6"/>
          <p:cNvSpPr>
            <a:spLocks noGrp="1" noChangeArrowheads="1"/>
          </p:cNvSpPr>
          <p:nvPr>
            <p:ph type="ftr" sz="quarter" idx="4"/>
          </p:nvPr>
        </p:nvSpPr>
        <p:spPr bwMode="auto">
          <a:xfrm>
            <a:off x="0" y="8685213"/>
            <a:ext cx="2970213" cy="457200"/>
          </a:xfrm>
          <a:prstGeom prst="rect">
            <a:avLst/>
          </a:prstGeom>
          <a:noFill/>
          <a:ln>
            <a:noFill/>
          </a:ln>
          <a:effectLst/>
        </p:spPr>
        <p:txBody>
          <a:bodyPr vert="horz" wrap="square" lIns="91440" tIns="45720" rIns="91440" bIns="45720" numCol="1" anchor="b" anchorCtr="0" compatLnSpc="1"/>
          <a:lstStyle>
            <a:lvl1pPr eaLnBrk="1" hangingPunct="1">
              <a:buFont typeface="Arial" panose="020B0604020202020204" pitchFamily="34" charset="0"/>
              <a:buNone/>
              <a:defRPr sz="12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9" name="Rectangle 7"/>
          <p:cNvSpPr>
            <a:spLocks noGrp="1" noChangeArrowheads="1"/>
          </p:cNvSpPr>
          <p:nvPr>
            <p:ph type="sldNum" sz="quarter" idx="5"/>
          </p:nvPr>
        </p:nvSpPr>
        <p:spPr bwMode="auto">
          <a:xfrm>
            <a:off x="3883025" y="8685213"/>
            <a:ext cx="2973388" cy="457200"/>
          </a:xfrm>
          <a:prstGeom prst="rect">
            <a:avLst/>
          </a:prstGeom>
          <a:noFill/>
          <a:ln>
            <a:noFill/>
          </a:ln>
          <a:effectLst/>
        </p:spPr>
        <p:txBody>
          <a:bodyPr vert="horz" wrap="square" lIns="91440" tIns="45720" rIns="91440" bIns="45720" numCol="1" anchor="b" anchorCtr="0" compatLnSpc="1"/>
          <a:p>
            <a:pPr lvl="0" algn="r" eaLnBrk="1" fontAlgn="base" hangingPunct="1">
              <a:buChar char="•"/>
            </a:pPr>
            <a:fld id="{9A0DB2DC-4C9A-4742-B13C-FB6460FD3503}" type="slidenum">
              <a:rPr lang="zh-CN" altLang="en-US" sz="1200" strike="noStrike" noProof="1" dirty="0">
                <a:latin typeface="Arial" panose="020B0604020202020204" pitchFamily="34" charset="0"/>
                <a:ea typeface="宋体" panose="02010600030101010101" pitchFamily="2" charset="-122"/>
                <a:cs typeface="+mn-cs"/>
              </a:rPr>
            </a:fld>
            <a:endParaRPr lang="zh-CN" altLang="en-US" sz="1200" strike="noStrike" noProof="1" dirty="0">
              <a:latin typeface="Arial" panose="020B060402020202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7170" name="图片 12"/>
          <p:cNvPicPr>
            <a:picLocks noChangeAspect="1"/>
          </p:cNvPicPr>
          <p:nvPr/>
        </p:nvPicPr>
        <p:blipFill>
          <a:blip r:embed="rId3"/>
          <a:srcRect t="19987" r="1877"/>
          <a:stretch>
            <a:fillRect/>
          </a:stretch>
        </p:blipFill>
        <p:spPr>
          <a:xfrm>
            <a:off x="50800" y="0"/>
            <a:ext cx="9093200" cy="4379913"/>
          </a:xfrm>
          <a:prstGeom prst="rect">
            <a:avLst/>
          </a:prstGeom>
          <a:noFill/>
          <a:ln w="9525">
            <a:noFill/>
          </a:ln>
        </p:spPr>
      </p:pic>
      <p:sp>
        <p:nvSpPr>
          <p:cNvPr id="2051" name="KSO_BT1"/>
          <p:cNvSpPr>
            <a:spLocks noGrp="1" noChangeArrowheads="1"/>
          </p:cNvSpPr>
          <p:nvPr>
            <p:ph type="ctrTitle"/>
          </p:nvPr>
        </p:nvSpPr>
        <p:spPr>
          <a:xfrm>
            <a:off x="1035050" y="4627563"/>
            <a:ext cx="7065963" cy="788987"/>
          </a:xfrm>
        </p:spPr>
        <p:txBody>
          <a:bodyPr/>
          <a:lstStyle>
            <a:lvl1pPr algn="ctr">
              <a:defRPr sz="4000"/>
            </a:lvl1pPr>
          </a:lstStyle>
          <a:p>
            <a:pPr lvl="0" fontAlgn="base"/>
            <a:r>
              <a:rPr lang="zh-CN" altLang="zh-CN" strike="noStrike" noProof="0"/>
              <a:t>单击此处编辑母版标题样式</a:t>
            </a:r>
            <a:endParaRPr lang="zh-CN" altLang="zh-CN" strike="noStrike" noProof="0"/>
          </a:p>
        </p:txBody>
      </p:sp>
      <p:sp>
        <p:nvSpPr>
          <p:cNvPr id="2052" name="KSO_BC1"/>
          <p:cNvSpPr>
            <a:spLocks noGrp="1" noChangeArrowheads="1"/>
          </p:cNvSpPr>
          <p:nvPr>
            <p:ph type="subTitle" idx="1"/>
          </p:nvPr>
        </p:nvSpPr>
        <p:spPr>
          <a:xfrm>
            <a:off x="1030288" y="5472113"/>
            <a:ext cx="7073900" cy="571500"/>
          </a:xfrm>
        </p:spPr>
        <p:txBody>
          <a:bodyPr/>
          <a:lstStyle>
            <a:lvl1pPr marL="0" indent="0" algn="ctr">
              <a:buFont typeface="Wingdings" panose="05000000000000000000" pitchFamily="2" charset="2"/>
              <a:buNone/>
              <a:defRPr/>
            </a:lvl1pPr>
          </a:lstStyle>
          <a:p>
            <a:pPr lvl="0" fontAlgn="base"/>
            <a:r>
              <a:rPr lang="zh-CN" altLang="zh-CN" strike="noStrike" noProof="0"/>
              <a:t>单击此处编辑母版副标题样式</a:t>
            </a:r>
            <a:endParaRPr lang="zh-CN" altLang="zh-CN" strike="noStrike" noProof="0"/>
          </a:p>
        </p:txBody>
      </p:sp>
      <p:sp>
        <p:nvSpPr>
          <p:cNvPr id="18" name="KSO_FD"/>
          <p:cNvSpPr>
            <a:spLocks noGrp="1" noChangeArrowheads="1"/>
          </p:cNvSpPr>
          <p:nvPr>
            <p:ph type="dt" sz="half" idx="2"/>
          </p:nvPr>
        </p:nvSpPr>
        <p:spPr bwMode="auto">
          <a:xfrm>
            <a:off x="457200" y="6245225"/>
            <a:ext cx="2133600" cy="476250"/>
          </a:xfrm>
          <a:prstGeom prst="rect">
            <a:avLst/>
          </a:prstGeom>
          <a:noFill/>
          <a:ln>
            <a:noFill/>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84DD5787-D8E9-4206-B0D3-47E24C7DD5B7}" type="datetime1">
              <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19" name="KSO_FT"/>
          <p:cNvSpPr>
            <a:spLocks noGrp="1" noChangeArrowheads="1"/>
          </p:cNvSpPr>
          <p:nvPr>
            <p:ph type="ftr" sz="quarter" idx="3"/>
          </p:nvPr>
        </p:nvSpPr>
        <p:spPr bwMode="auto">
          <a:xfrm>
            <a:off x="3124200" y="6245225"/>
            <a:ext cx="2895600" cy="476250"/>
          </a:xfrm>
          <a:prstGeom prst="rect">
            <a:avLst/>
          </a:prstGeom>
          <a:noFill/>
          <a:ln>
            <a:noFill/>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20" name="KSO_FN"/>
          <p:cNvSpPr>
            <a:spLocks noGrp="1" noChangeArrowheads="1"/>
          </p:cNvSpPr>
          <p:nvPr>
            <p:ph type="sldNum" sz="quarter" idx="4"/>
          </p:nvPr>
        </p:nvSpPr>
        <p:spPr bwMode="auto">
          <a:xfrm>
            <a:off x="6553200" y="6245225"/>
            <a:ext cx="2133600" cy="476250"/>
          </a:xfrm>
          <a:prstGeom prst="rect">
            <a:avLst/>
          </a:prstGeom>
          <a:noFill/>
          <a:ln>
            <a:noFill/>
          </a:ln>
        </p:spPr>
        <p:txBody>
          <a:bodyPr vert="horz" wrap="square" lIns="91440" tIns="45720" rIns="91440" bIns="45720" numCol="1" anchor="ctr" anchorCtr="0" compatLnSpc="1"/>
          <a:p>
            <a:pPr algn="r" eaLnBrk="1" fontAlgn="base" hangingPunct="1">
              <a:buChar char="•"/>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86D5601F-7F92-4B65-999E-6EA695EDC529}" type="datetime1">
              <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Char char="•"/>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83363" y="169863"/>
            <a:ext cx="2038350" cy="6007100"/>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465138" y="169863"/>
            <a:ext cx="5965825" cy="6007100"/>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86D5601F-7F92-4B65-999E-6EA695EDC529}" type="datetime1">
              <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Char char="•"/>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spd="slow">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65138" y="169863"/>
            <a:ext cx="8104187" cy="598487"/>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sz="half" idx="1"/>
          </p:nvPr>
        </p:nvSpPr>
        <p:spPr>
          <a:xfrm>
            <a:off x="517525" y="1114425"/>
            <a:ext cx="3975100" cy="50625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4645025" y="1114425"/>
            <a:ext cx="3976688" cy="50625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86D5601F-7F92-4B65-999E-6EA695EDC529}" type="datetime1">
              <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Char char="•"/>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spd="slow">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86D5601F-7F92-4B65-999E-6EA695EDC529}" type="datetime1">
              <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Char char="•"/>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spd="slow">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86D5601F-7F92-4B65-999E-6EA695EDC529}" type="datetime1">
              <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Char char="•"/>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spd="slow">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194" name="图片 12"/>
          <p:cNvPicPr>
            <a:picLocks noChangeAspect="1"/>
          </p:cNvPicPr>
          <p:nvPr/>
        </p:nvPicPr>
        <p:blipFill>
          <a:blip r:embed="rId3"/>
          <a:srcRect t="19987" r="1877"/>
          <a:stretch>
            <a:fillRect/>
          </a:stretch>
        </p:blipFill>
        <p:spPr>
          <a:xfrm>
            <a:off x="50800" y="0"/>
            <a:ext cx="9093200" cy="4379913"/>
          </a:xfrm>
          <a:prstGeom prst="rect">
            <a:avLst/>
          </a:prstGeom>
          <a:noFill/>
          <a:ln w="9525">
            <a:noFill/>
          </a:ln>
        </p:spPr>
      </p:pic>
      <p:sp>
        <p:nvSpPr>
          <p:cNvPr id="2051" name="KSO_BT1"/>
          <p:cNvSpPr>
            <a:spLocks noGrp="1" noChangeArrowheads="1"/>
          </p:cNvSpPr>
          <p:nvPr>
            <p:ph type="ctrTitle"/>
          </p:nvPr>
        </p:nvSpPr>
        <p:spPr>
          <a:xfrm>
            <a:off x="1035050" y="4627563"/>
            <a:ext cx="7065963" cy="788987"/>
          </a:xfrm>
        </p:spPr>
        <p:txBody>
          <a:bodyPr/>
          <a:lstStyle>
            <a:lvl1pPr algn="ctr">
              <a:defRPr sz="4000"/>
            </a:lvl1pPr>
          </a:lstStyle>
          <a:p>
            <a:pPr lvl="0" fontAlgn="base"/>
            <a:r>
              <a:rPr lang="zh-CN" altLang="zh-CN" strike="noStrike" noProof="0"/>
              <a:t>单击此处编辑母版标题样式</a:t>
            </a:r>
            <a:endParaRPr lang="zh-CN" altLang="zh-CN" strike="noStrike" noProof="0"/>
          </a:p>
        </p:txBody>
      </p:sp>
      <p:sp>
        <p:nvSpPr>
          <p:cNvPr id="2052" name="KSO_BC1"/>
          <p:cNvSpPr>
            <a:spLocks noGrp="1" noChangeArrowheads="1"/>
          </p:cNvSpPr>
          <p:nvPr>
            <p:ph type="subTitle" idx="1"/>
          </p:nvPr>
        </p:nvSpPr>
        <p:spPr>
          <a:xfrm>
            <a:off x="1030288" y="5472113"/>
            <a:ext cx="7073900" cy="571500"/>
          </a:xfrm>
        </p:spPr>
        <p:txBody>
          <a:bodyPr/>
          <a:lstStyle>
            <a:lvl1pPr marL="0" indent="0" algn="ctr">
              <a:buFont typeface="Wingdings" panose="05000000000000000000" pitchFamily="2" charset="2"/>
              <a:buNone/>
              <a:defRPr/>
            </a:lvl1pPr>
          </a:lstStyle>
          <a:p>
            <a:pPr lvl="0" fontAlgn="base"/>
            <a:r>
              <a:rPr lang="zh-CN" altLang="zh-CN" strike="noStrike" noProof="0"/>
              <a:t>单击此处编辑母版副标题样式</a:t>
            </a:r>
            <a:endParaRPr lang="zh-CN" altLang="zh-CN" strike="noStrike" noProof="0"/>
          </a:p>
        </p:txBody>
      </p:sp>
      <p:sp>
        <p:nvSpPr>
          <p:cNvPr id="18" name="KSO_FD"/>
          <p:cNvSpPr>
            <a:spLocks noGrp="1" noChangeArrowheads="1"/>
          </p:cNvSpPr>
          <p:nvPr>
            <p:ph type="dt" sz="half" idx="2"/>
          </p:nvPr>
        </p:nvSpPr>
        <p:spPr bwMode="auto">
          <a:xfrm>
            <a:off x="457200" y="6245225"/>
            <a:ext cx="2133600" cy="476250"/>
          </a:xfrm>
          <a:prstGeom prst="rect">
            <a:avLst/>
          </a:prstGeom>
          <a:noFill/>
          <a:ln>
            <a:noFill/>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0AB1BCA1-D91A-456C-A0B3-6C47A3429007}" type="datetime1">
              <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19" name="KSO_FT"/>
          <p:cNvSpPr>
            <a:spLocks noGrp="1" noChangeArrowheads="1"/>
          </p:cNvSpPr>
          <p:nvPr>
            <p:ph type="ftr" sz="quarter" idx="3"/>
          </p:nvPr>
        </p:nvSpPr>
        <p:spPr bwMode="auto">
          <a:xfrm>
            <a:off x="3124200" y="6245225"/>
            <a:ext cx="2895600" cy="476250"/>
          </a:xfrm>
          <a:prstGeom prst="rect">
            <a:avLst/>
          </a:prstGeom>
          <a:noFill/>
          <a:ln>
            <a:noFill/>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20" name="KSO_FN"/>
          <p:cNvSpPr>
            <a:spLocks noGrp="1" noChangeArrowheads="1"/>
          </p:cNvSpPr>
          <p:nvPr>
            <p:ph type="sldNum" sz="quarter" idx="4"/>
          </p:nvPr>
        </p:nvSpPr>
        <p:spPr bwMode="auto">
          <a:xfrm>
            <a:off x="6553200" y="6245225"/>
            <a:ext cx="2133600" cy="476250"/>
          </a:xfrm>
          <a:prstGeom prst="rect">
            <a:avLst/>
          </a:prstGeom>
          <a:noFill/>
          <a:ln>
            <a:noFill/>
          </a:ln>
        </p:spPr>
        <p:txBody>
          <a:bodyPr vert="horz" wrap="square" lIns="91440" tIns="45720" rIns="91440" bIns="45720" numCol="1" anchor="ctr" anchorCtr="0" compatLnSpc="1"/>
          <a:p>
            <a:pPr algn="r" eaLnBrk="1" fontAlgn="base" hangingPunct="1">
              <a:buChar char="•"/>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transition spd="slow">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FEF0D98-1A43-4562-A521-7983235CEBF9}" type="datetime1">
              <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Char char="•"/>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spd="slow">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lstStyle>
            <a:lvl1pPr>
              <a:defRPr sz="60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FEF0D98-1A43-4562-A521-7983235CEBF9}" type="datetime1">
              <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Char char="•"/>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spd="slow">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517525" y="1114425"/>
            <a:ext cx="3975100" cy="50625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4645025" y="1114425"/>
            <a:ext cx="3976688" cy="50625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FEF0D98-1A43-4562-A521-7983235CEBF9}" type="datetime1">
              <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Char char="•"/>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spd="slow">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630238" y="2505075"/>
            <a:ext cx="3868737" cy="368458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4629150" y="2505075"/>
            <a:ext cx="3887788" cy="368458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FEF0D98-1A43-4562-A521-7983235CEBF9}" type="datetime1">
              <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Char char="•"/>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86D5601F-7F92-4B65-999E-6EA695EDC529}" type="datetime1">
              <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Char char="•"/>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spd="slow">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FEF0D98-1A43-4562-A521-7983235CEBF9}" type="datetime1">
              <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Char char="•"/>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spd="slow">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FEF0D98-1A43-4562-A521-7983235CEBF9}" type="datetime1">
              <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Char char="•"/>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spd="slow">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FEF0D98-1A43-4562-A521-7983235CEBF9}" type="datetime1">
              <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Char char="•"/>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spd="slow">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just" defTabSz="0" rtl="0" eaLnBrk="0" fontAlgn="base" latinLnBrk="0" hangingPunct="0">
              <a:lnSpc>
                <a:spcPct val="110000"/>
              </a:lnSpc>
              <a:spcBef>
                <a:spcPts val="1600"/>
              </a:spcBef>
              <a:spcAft>
                <a:spcPct val="0"/>
              </a:spcAft>
              <a:buClr>
                <a:srgbClr val="AACC03"/>
              </a:buClr>
              <a:buSzPct val="60000"/>
              <a:buFont typeface="Wingdings" panose="05000000000000000000" pitchFamily="2" charset="2"/>
              <a:buNone/>
              <a:tabLst>
                <a:tab pos="269875" algn="l"/>
              </a:tabLst>
              <a:defRPr/>
            </a:pPr>
            <a:endParaRPr kumimoji="0" lang="zh-CN" altLang="en-US" sz="3200" b="0" i="0" u="none" strike="noStrike" kern="1200" cap="none" spc="0" normalizeH="0" baseline="0" noProof="0">
              <a:ln>
                <a:noFill/>
              </a:ln>
              <a:solidFill>
                <a:srgbClr val="7F9902"/>
              </a:solidFill>
              <a:effectLst/>
              <a:uLnTx/>
              <a:uFillTx/>
              <a:latin typeface="+mn-lt"/>
              <a:ea typeface="+mn-ea"/>
              <a:cs typeface="+mn-cs"/>
            </a:endParaRP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FEF0D98-1A43-4562-A521-7983235CEBF9}" type="datetime1">
              <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Char char="•"/>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spd="slow">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FEF0D98-1A43-4562-A521-7983235CEBF9}" type="datetime1">
              <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Char char="•"/>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spd="slow">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83363" y="169863"/>
            <a:ext cx="2038350" cy="6007100"/>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465138" y="169863"/>
            <a:ext cx="5965825" cy="6007100"/>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FEF0D98-1A43-4562-A521-7983235CEBF9}" type="datetime1">
              <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Char char="•"/>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spd="slow">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65138" y="169863"/>
            <a:ext cx="8104187" cy="598487"/>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sz="half" idx="1"/>
          </p:nvPr>
        </p:nvSpPr>
        <p:spPr>
          <a:xfrm>
            <a:off x="517525" y="1114425"/>
            <a:ext cx="3975100" cy="50625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4645025" y="1114425"/>
            <a:ext cx="3976688" cy="50625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FEF0D98-1A43-4562-A521-7983235CEBF9}" type="datetime1">
              <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Char char="•"/>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spd="slow">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FEF0D98-1A43-4562-A521-7983235CEBF9}" type="datetime1">
              <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Char char="•"/>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spd="slow">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FEF0D98-1A43-4562-A521-7983235CEBF9}" type="datetime1">
              <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Char char="•"/>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spd="slow">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9218" name="图片 12"/>
          <p:cNvPicPr>
            <a:picLocks noChangeAspect="1"/>
          </p:cNvPicPr>
          <p:nvPr/>
        </p:nvPicPr>
        <p:blipFill>
          <a:blip r:embed="rId3"/>
          <a:srcRect t="19987" r="1877"/>
          <a:stretch>
            <a:fillRect/>
          </a:stretch>
        </p:blipFill>
        <p:spPr>
          <a:xfrm>
            <a:off x="50800" y="0"/>
            <a:ext cx="9093200" cy="4379913"/>
          </a:xfrm>
          <a:prstGeom prst="rect">
            <a:avLst/>
          </a:prstGeom>
          <a:noFill/>
          <a:ln w="9525">
            <a:noFill/>
          </a:ln>
        </p:spPr>
      </p:pic>
      <p:sp>
        <p:nvSpPr>
          <p:cNvPr id="2051" name="KSO_BT1"/>
          <p:cNvSpPr>
            <a:spLocks noGrp="1" noChangeArrowheads="1"/>
          </p:cNvSpPr>
          <p:nvPr>
            <p:ph type="ctrTitle"/>
          </p:nvPr>
        </p:nvSpPr>
        <p:spPr>
          <a:xfrm>
            <a:off x="1035050" y="4627563"/>
            <a:ext cx="7065963" cy="788987"/>
          </a:xfrm>
        </p:spPr>
        <p:txBody>
          <a:bodyPr/>
          <a:lstStyle>
            <a:lvl1pPr algn="ctr">
              <a:defRPr sz="4000"/>
            </a:lvl1pPr>
          </a:lstStyle>
          <a:p>
            <a:pPr lvl="0" fontAlgn="base"/>
            <a:r>
              <a:rPr lang="zh-CN" altLang="zh-CN" strike="noStrike" noProof="0"/>
              <a:t>单击此处编辑母版标题样式</a:t>
            </a:r>
            <a:endParaRPr lang="zh-CN" altLang="zh-CN" strike="noStrike" noProof="0"/>
          </a:p>
        </p:txBody>
      </p:sp>
      <p:sp>
        <p:nvSpPr>
          <p:cNvPr id="2052" name="KSO_BC1"/>
          <p:cNvSpPr>
            <a:spLocks noGrp="1" noChangeArrowheads="1"/>
          </p:cNvSpPr>
          <p:nvPr>
            <p:ph type="subTitle" idx="1"/>
          </p:nvPr>
        </p:nvSpPr>
        <p:spPr>
          <a:xfrm>
            <a:off x="1030288" y="5472113"/>
            <a:ext cx="7073900" cy="571500"/>
          </a:xfrm>
        </p:spPr>
        <p:txBody>
          <a:bodyPr/>
          <a:lstStyle>
            <a:lvl1pPr marL="0" indent="0" algn="ctr">
              <a:buFont typeface="Wingdings" panose="05000000000000000000" pitchFamily="2" charset="2"/>
              <a:buNone/>
              <a:defRPr/>
            </a:lvl1pPr>
          </a:lstStyle>
          <a:p>
            <a:pPr lvl="0" fontAlgn="base"/>
            <a:r>
              <a:rPr lang="zh-CN" altLang="zh-CN" strike="noStrike" noProof="0"/>
              <a:t>单击此处编辑母版副标题样式</a:t>
            </a:r>
            <a:endParaRPr lang="zh-CN" altLang="zh-CN" strike="noStrike" noProof="0"/>
          </a:p>
        </p:txBody>
      </p:sp>
      <p:sp>
        <p:nvSpPr>
          <p:cNvPr id="18" name="KSO_FD"/>
          <p:cNvSpPr>
            <a:spLocks noGrp="1" noChangeArrowheads="1"/>
          </p:cNvSpPr>
          <p:nvPr>
            <p:ph type="dt" sz="half" idx="2"/>
          </p:nvPr>
        </p:nvSpPr>
        <p:spPr bwMode="auto">
          <a:xfrm>
            <a:off x="457200" y="6245225"/>
            <a:ext cx="2133600" cy="476250"/>
          </a:xfrm>
          <a:prstGeom prst="rect">
            <a:avLst/>
          </a:prstGeom>
          <a:noFill/>
          <a:ln>
            <a:noFill/>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8E3DCD40-89F2-4EDE-9159-F7C59AC0B2C6}" type="datetime1">
              <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19" name="KSO_FT"/>
          <p:cNvSpPr>
            <a:spLocks noGrp="1" noChangeArrowheads="1"/>
          </p:cNvSpPr>
          <p:nvPr>
            <p:ph type="ftr" sz="quarter" idx="3"/>
          </p:nvPr>
        </p:nvSpPr>
        <p:spPr bwMode="auto">
          <a:xfrm>
            <a:off x="3124200" y="6245225"/>
            <a:ext cx="2895600" cy="476250"/>
          </a:xfrm>
          <a:prstGeom prst="rect">
            <a:avLst/>
          </a:prstGeom>
          <a:noFill/>
          <a:ln>
            <a:noFill/>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20" name="KSO_FN"/>
          <p:cNvSpPr>
            <a:spLocks noGrp="1" noChangeArrowheads="1"/>
          </p:cNvSpPr>
          <p:nvPr>
            <p:ph type="sldNum" sz="quarter" idx="4"/>
          </p:nvPr>
        </p:nvSpPr>
        <p:spPr bwMode="auto">
          <a:xfrm>
            <a:off x="6553200" y="6245225"/>
            <a:ext cx="2133600" cy="476250"/>
          </a:xfrm>
          <a:prstGeom prst="rect">
            <a:avLst/>
          </a:prstGeom>
          <a:noFill/>
          <a:ln>
            <a:noFill/>
          </a:ln>
        </p:spPr>
        <p:txBody>
          <a:bodyPr vert="horz" wrap="square" lIns="91440" tIns="45720" rIns="91440" bIns="45720" numCol="1" anchor="ctr" anchorCtr="0" compatLnSpc="1"/>
          <a:p>
            <a:pPr algn="r" eaLnBrk="1" fontAlgn="base" hangingPunct="1">
              <a:buChar char="•"/>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transition spd="slow">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lstStyle>
            <a:lvl1pPr>
              <a:defRPr sz="60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86D5601F-7F92-4B65-999E-6EA695EDC529}" type="datetime1">
              <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Char char="•"/>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spd="slow">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FF1E598-5F2C-449A-9AC0-21B7F58017AA}" type="datetime1">
              <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Char char="•"/>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spd="slow">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lstStyle>
            <a:lvl1pPr>
              <a:defRPr sz="60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FF1E598-5F2C-449A-9AC0-21B7F58017AA}" type="datetime1">
              <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Char char="•"/>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spd="slow">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517525" y="1114425"/>
            <a:ext cx="3975100" cy="50625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4645025" y="1114425"/>
            <a:ext cx="3976688" cy="50625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FF1E598-5F2C-449A-9AC0-21B7F58017AA}" type="datetime1">
              <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Char char="•"/>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spd="slow">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630238" y="2505075"/>
            <a:ext cx="3868737" cy="368458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4629150" y="2505075"/>
            <a:ext cx="3887788" cy="368458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FF1E598-5F2C-449A-9AC0-21B7F58017AA}" type="datetime1">
              <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Char char="•"/>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spd="slow">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FF1E598-5F2C-449A-9AC0-21B7F58017AA}" type="datetime1">
              <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Char char="•"/>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spd="slow">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FF1E598-5F2C-449A-9AC0-21B7F58017AA}" type="datetime1">
              <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Char char="•"/>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spd="slow">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FF1E598-5F2C-449A-9AC0-21B7F58017AA}" type="datetime1">
              <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Char char="•"/>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spd="slow">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just" defTabSz="0" rtl="0" eaLnBrk="0" fontAlgn="base" latinLnBrk="0" hangingPunct="0">
              <a:lnSpc>
                <a:spcPct val="110000"/>
              </a:lnSpc>
              <a:spcBef>
                <a:spcPts val="1600"/>
              </a:spcBef>
              <a:spcAft>
                <a:spcPct val="0"/>
              </a:spcAft>
              <a:buClr>
                <a:srgbClr val="AACC03"/>
              </a:buClr>
              <a:buSzPct val="60000"/>
              <a:buFont typeface="Wingdings" panose="05000000000000000000" pitchFamily="2" charset="2"/>
              <a:buNone/>
              <a:tabLst>
                <a:tab pos="269875" algn="l"/>
              </a:tabLst>
              <a:defRPr/>
            </a:pPr>
            <a:endParaRPr kumimoji="0" lang="zh-CN" altLang="en-US" sz="3200" b="0" i="0" u="none" strike="noStrike" kern="1200" cap="none" spc="0" normalizeH="0" baseline="0" noProof="0">
              <a:ln>
                <a:noFill/>
              </a:ln>
              <a:solidFill>
                <a:srgbClr val="7F9902"/>
              </a:solidFill>
              <a:effectLst/>
              <a:uLnTx/>
              <a:uFillTx/>
              <a:latin typeface="+mn-lt"/>
              <a:ea typeface="+mn-ea"/>
              <a:cs typeface="+mn-cs"/>
            </a:endParaRP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FF1E598-5F2C-449A-9AC0-21B7F58017AA}" type="datetime1">
              <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Char char="•"/>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spd="slow">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FF1E598-5F2C-449A-9AC0-21B7F58017AA}" type="datetime1">
              <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Char char="•"/>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spd="slow">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83363" y="169863"/>
            <a:ext cx="2038350" cy="6007100"/>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465138" y="169863"/>
            <a:ext cx="5965825" cy="6007100"/>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FF1E598-5F2C-449A-9AC0-21B7F58017AA}" type="datetime1">
              <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Char char="•"/>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517525" y="1114425"/>
            <a:ext cx="3975100" cy="50625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4645025" y="1114425"/>
            <a:ext cx="3976688" cy="50625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86D5601F-7F92-4B65-999E-6EA695EDC529}" type="datetime1">
              <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Char char="•"/>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spd="slow">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65138" y="169863"/>
            <a:ext cx="8104187" cy="598487"/>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sz="half" idx="1"/>
          </p:nvPr>
        </p:nvSpPr>
        <p:spPr>
          <a:xfrm>
            <a:off x="517525" y="1114425"/>
            <a:ext cx="3975100" cy="50625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4645025" y="1114425"/>
            <a:ext cx="3976688" cy="50625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FF1E598-5F2C-449A-9AC0-21B7F58017AA}" type="datetime1">
              <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Char char="•"/>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spd="slow">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FF1E598-5F2C-449A-9AC0-21B7F58017AA}" type="datetime1">
              <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Char char="•"/>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spd="slow">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FF1E598-5F2C-449A-9AC0-21B7F58017AA}" type="datetime1">
              <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Char char="•"/>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spd="slow">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10242" name="图片 12"/>
          <p:cNvPicPr>
            <a:picLocks noChangeAspect="1"/>
          </p:cNvPicPr>
          <p:nvPr/>
        </p:nvPicPr>
        <p:blipFill>
          <a:blip r:embed="rId3"/>
          <a:srcRect t="19987" r="1877"/>
          <a:stretch>
            <a:fillRect/>
          </a:stretch>
        </p:blipFill>
        <p:spPr>
          <a:xfrm>
            <a:off x="50800" y="0"/>
            <a:ext cx="9093200" cy="4379913"/>
          </a:xfrm>
          <a:prstGeom prst="rect">
            <a:avLst/>
          </a:prstGeom>
          <a:noFill/>
          <a:ln w="9525">
            <a:noFill/>
          </a:ln>
        </p:spPr>
      </p:pic>
      <p:sp>
        <p:nvSpPr>
          <p:cNvPr id="2051" name="KSO_BT1"/>
          <p:cNvSpPr>
            <a:spLocks noGrp="1" noChangeArrowheads="1"/>
          </p:cNvSpPr>
          <p:nvPr>
            <p:ph type="ctrTitle"/>
          </p:nvPr>
        </p:nvSpPr>
        <p:spPr>
          <a:xfrm>
            <a:off x="1035050" y="4627563"/>
            <a:ext cx="7065963" cy="788987"/>
          </a:xfrm>
        </p:spPr>
        <p:txBody>
          <a:bodyPr/>
          <a:lstStyle>
            <a:lvl1pPr algn="ctr">
              <a:defRPr sz="4000"/>
            </a:lvl1pPr>
          </a:lstStyle>
          <a:p>
            <a:pPr lvl="0" fontAlgn="base"/>
            <a:r>
              <a:rPr lang="zh-CN" altLang="zh-CN" strike="noStrike" noProof="0"/>
              <a:t>单击此处编辑母版标题样式</a:t>
            </a:r>
            <a:endParaRPr lang="zh-CN" altLang="zh-CN" strike="noStrike" noProof="0"/>
          </a:p>
        </p:txBody>
      </p:sp>
      <p:sp>
        <p:nvSpPr>
          <p:cNvPr id="2052" name="KSO_BC1"/>
          <p:cNvSpPr>
            <a:spLocks noGrp="1" noChangeArrowheads="1"/>
          </p:cNvSpPr>
          <p:nvPr>
            <p:ph type="subTitle" idx="1"/>
          </p:nvPr>
        </p:nvSpPr>
        <p:spPr>
          <a:xfrm>
            <a:off x="1030288" y="5472113"/>
            <a:ext cx="7073900" cy="571500"/>
          </a:xfrm>
        </p:spPr>
        <p:txBody>
          <a:bodyPr/>
          <a:lstStyle>
            <a:lvl1pPr marL="0" indent="0" algn="ctr">
              <a:buFont typeface="Wingdings" panose="05000000000000000000" pitchFamily="2" charset="2"/>
              <a:buNone/>
              <a:defRPr/>
            </a:lvl1pPr>
          </a:lstStyle>
          <a:p>
            <a:pPr lvl="0" fontAlgn="base"/>
            <a:r>
              <a:rPr lang="zh-CN" altLang="zh-CN" strike="noStrike" noProof="0"/>
              <a:t>单击此处编辑母版副标题样式</a:t>
            </a:r>
            <a:endParaRPr lang="zh-CN" altLang="zh-CN" strike="noStrike" noProof="0"/>
          </a:p>
        </p:txBody>
      </p:sp>
      <p:sp>
        <p:nvSpPr>
          <p:cNvPr id="18" name="KSO_FD"/>
          <p:cNvSpPr>
            <a:spLocks noGrp="1" noChangeArrowheads="1"/>
          </p:cNvSpPr>
          <p:nvPr>
            <p:ph type="dt" sz="half" idx="2"/>
          </p:nvPr>
        </p:nvSpPr>
        <p:spPr bwMode="auto">
          <a:xfrm>
            <a:off x="457200" y="6245225"/>
            <a:ext cx="2133600" cy="476250"/>
          </a:xfrm>
          <a:prstGeom prst="rect">
            <a:avLst/>
          </a:prstGeom>
          <a:noFill/>
          <a:ln>
            <a:noFill/>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8F8F8CDF-14BB-49B4-ACE8-79825E00D907}" type="datetime1">
              <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19" name="KSO_FT"/>
          <p:cNvSpPr>
            <a:spLocks noGrp="1" noChangeArrowheads="1"/>
          </p:cNvSpPr>
          <p:nvPr>
            <p:ph type="ftr" sz="quarter" idx="3"/>
          </p:nvPr>
        </p:nvSpPr>
        <p:spPr bwMode="auto">
          <a:xfrm>
            <a:off x="3124200" y="6245225"/>
            <a:ext cx="2895600" cy="476250"/>
          </a:xfrm>
          <a:prstGeom prst="rect">
            <a:avLst/>
          </a:prstGeom>
          <a:noFill/>
          <a:ln>
            <a:noFill/>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20" name="KSO_FN"/>
          <p:cNvSpPr>
            <a:spLocks noGrp="1" noChangeArrowheads="1"/>
          </p:cNvSpPr>
          <p:nvPr>
            <p:ph type="sldNum" sz="quarter" idx="4"/>
          </p:nvPr>
        </p:nvSpPr>
        <p:spPr bwMode="auto">
          <a:xfrm>
            <a:off x="6553200" y="6245225"/>
            <a:ext cx="2133600" cy="476250"/>
          </a:xfrm>
          <a:prstGeom prst="rect">
            <a:avLst/>
          </a:prstGeom>
          <a:noFill/>
          <a:ln>
            <a:noFill/>
          </a:ln>
        </p:spPr>
        <p:txBody>
          <a:bodyPr vert="horz" wrap="square" lIns="91440" tIns="45720" rIns="91440" bIns="45720" numCol="1" anchor="ctr" anchorCtr="0" compatLnSpc="1"/>
          <a:p>
            <a:pPr algn="r" eaLnBrk="1" fontAlgn="base" hangingPunct="1">
              <a:buChar char="•"/>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transition spd="slow">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9C864C0-E09C-46E3-83C2-94650EB79D41}" type="datetime1">
              <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Char char="•"/>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spd="slow">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lstStyle>
            <a:lvl1pPr>
              <a:defRPr sz="60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9C864C0-E09C-46E3-83C2-94650EB79D41}" type="datetime1">
              <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Char char="•"/>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spd="slow">
    <p:rand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517525" y="1114425"/>
            <a:ext cx="3975100" cy="50625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4645025" y="1114425"/>
            <a:ext cx="3976688" cy="50625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9C864C0-E09C-46E3-83C2-94650EB79D41}" type="datetime1">
              <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Char char="•"/>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spd="slow">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630238" y="2505075"/>
            <a:ext cx="3868737" cy="368458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4629150" y="2505075"/>
            <a:ext cx="3887788" cy="368458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9C864C0-E09C-46E3-83C2-94650EB79D41}" type="datetime1">
              <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Char char="•"/>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spd="slow">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9C864C0-E09C-46E3-83C2-94650EB79D41}" type="datetime1">
              <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Char char="•"/>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spd="slow">
    <p:rand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9C864C0-E09C-46E3-83C2-94650EB79D41}" type="datetime1">
              <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Char char="•"/>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630238" y="2505075"/>
            <a:ext cx="3868737" cy="368458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4629150" y="2505075"/>
            <a:ext cx="3887788" cy="368458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86D5601F-7F92-4B65-999E-6EA695EDC529}" type="datetime1">
              <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Char char="•"/>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spd="slow">
    <p:rand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9C864C0-E09C-46E3-83C2-94650EB79D41}" type="datetime1">
              <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Char char="•"/>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spd="slow">
    <p:rand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just" defTabSz="0" rtl="0" eaLnBrk="0" fontAlgn="base" latinLnBrk="0" hangingPunct="0">
              <a:lnSpc>
                <a:spcPct val="110000"/>
              </a:lnSpc>
              <a:spcBef>
                <a:spcPts val="1600"/>
              </a:spcBef>
              <a:spcAft>
                <a:spcPct val="0"/>
              </a:spcAft>
              <a:buClr>
                <a:srgbClr val="AACC03"/>
              </a:buClr>
              <a:buSzPct val="60000"/>
              <a:buFont typeface="Wingdings" panose="05000000000000000000" pitchFamily="2" charset="2"/>
              <a:buNone/>
              <a:tabLst>
                <a:tab pos="269875" algn="l"/>
              </a:tabLst>
              <a:defRPr/>
            </a:pPr>
            <a:endParaRPr kumimoji="0" lang="zh-CN" altLang="en-US" sz="3200" b="0" i="0" u="none" strike="noStrike" kern="1200" cap="none" spc="0" normalizeH="0" baseline="0" noProof="0">
              <a:ln>
                <a:noFill/>
              </a:ln>
              <a:solidFill>
                <a:srgbClr val="7F9902"/>
              </a:solidFill>
              <a:effectLst/>
              <a:uLnTx/>
              <a:uFillTx/>
              <a:latin typeface="+mn-lt"/>
              <a:ea typeface="+mn-ea"/>
              <a:cs typeface="+mn-cs"/>
            </a:endParaRP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9C864C0-E09C-46E3-83C2-94650EB79D41}" type="datetime1">
              <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Char char="•"/>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spd="slow">
    <p:rand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9C864C0-E09C-46E3-83C2-94650EB79D41}" type="datetime1">
              <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Char char="•"/>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spd="slow">
    <p:rand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83363" y="169863"/>
            <a:ext cx="2038350" cy="6007100"/>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465138" y="169863"/>
            <a:ext cx="5965825" cy="6007100"/>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9C864C0-E09C-46E3-83C2-94650EB79D41}" type="datetime1">
              <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Char char="•"/>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spd="slow">
    <p:rand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65138" y="169863"/>
            <a:ext cx="8104187" cy="598487"/>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sz="half" idx="1"/>
          </p:nvPr>
        </p:nvSpPr>
        <p:spPr>
          <a:xfrm>
            <a:off x="517525" y="1114425"/>
            <a:ext cx="3975100" cy="50625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4645025" y="1114425"/>
            <a:ext cx="3976688" cy="50625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9C864C0-E09C-46E3-83C2-94650EB79D41}" type="datetime1">
              <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Char char="•"/>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spd="slow">
    <p:rand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9C864C0-E09C-46E3-83C2-94650EB79D41}" type="datetime1">
              <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Char char="•"/>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spd="slow">
    <p:rand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9C864C0-E09C-46E3-83C2-94650EB79D41}" type="datetime1">
              <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Char char="•"/>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spd="slow">
    <p:rand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11266" name="图片 12"/>
          <p:cNvPicPr>
            <a:picLocks noChangeAspect="1"/>
          </p:cNvPicPr>
          <p:nvPr/>
        </p:nvPicPr>
        <p:blipFill>
          <a:blip r:embed="rId3"/>
          <a:srcRect t="19987" r="1877"/>
          <a:stretch>
            <a:fillRect/>
          </a:stretch>
        </p:blipFill>
        <p:spPr>
          <a:xfrm>
            <a:off x="50800" y="0"/>
            <a:ext cx="9093200" cy="4379913"/>
          </a:xfrm>
          <a:prstGeom prst="rect">
            <a:avLst/>
          </a:prstGeom>
          <a:noFill/>
          <a:ln w="9525">
            <a:noFill/>
          </a:ln>
        </p:spPr>
      </p:pic>
      <p:sp>
        <p:nvSpPr>
          <p:cNvPr id="2051" name="KSO_BT1"/>
          <p:cNvSpPr>
            <a:spLocks noGrp="1" noChangeArrowheads="1"/>
          </p:cNvSpPr>
          <p:nvPr>
            <p:ph type="ctrTitle"/>
          </p:nvPr>
        </p:nvSpPr>
        <p:spPr>
          <a:xfrm>
            <a:off x="1035050" y="4627563"/>
            <a:ext cx="7065963" cy="788987"/>
          </a:xfrm>
        </p:spPr>
        <p:txBody>
          <a:bodyPr/>
          <a:lstStyle>
            <a:lvl1pPr algn="ctr">
              <a:defRPr sz="4000"/>
            </a:lvl1pPr>
          </a:lstStyle>
          <a:p>
            <a:pPr lvl="0" fontAlgn="base"/>
            <a:r>
              <a:rPr lang="zh-CN" altLang="zh-CN" strike="noStrike" noProof="0"/>
              <a:t>单击此处编辑母版标题样式</a:t>
            </a:r>
            <a:endParaRPr lang="zh-CN" altLang="zh-CN" strike="noStrike" noProof="0"/>
          </a:p>
        </p:txBody>
      </p:sp>
      <p:sp>
        <p:nvSpPr>
          <p:cNvPr id="2052" name="KSO_BC1"/>
          <p:cNvSpPr>
            <a:spLocks noGrp="1" noChangeArrowheads="1"/>
          </p:cNvSpPr>
          <p:nvPr>
            <p:ph type="subTitle" idx="1"/>
          </p:nvPr>
        </p:nvSpPr>
        <p:spPr>
          <a:xfrm>
            <a:off x="1030288" y="5472113"/>
            <a:ext cx="7073900" cy="571500"/>
          </a:xfrm>
        </p:spPr>
        <p:txBody>
          <a:bodyPr/>
          <a:lstStyle>
            <a:lvl1pPr marL="0" indent="0" algn="ctr">
              <a:buFont typeface="Wingdings" panose="05000000000000000000" pitchFamily="2" charset="2"/>
              <a:buNone/>
              <a:defRPr/>
            </a:lvl1pPr>
          </a:lstStyle>
          <a:p>
            <a:pPr lvl="0" fontAlgn="base"/>
            <a:r>
              <a:rPr lang="zh-CN" altLang="zh-CN" strike="noStrike" noProof="0"/>
              <a:t>单击此处编辑母版副标题样式</a:t>
            </a:r>
            <a:endParaRPr lang="zh-CN" altLang="zh-CN" strike="noStrike" noProof="0"/>
          </a:p>
        </p:txBody>
      </p:sp>
      <p:sp>
        <p:nvSpPr>
          <p:cNvPr id="18" name="KSO_FD"/>
          <p:cNvSpPr>
            <a:spLocks noGrp="1" noChangeArrowheads="1"/>
          </p:cNvSpPr>
          <p:nvPr>
            <p:ph type="dt" sz="half" idx="2"/>
          </p:nvPr>
        </p:nvSpPr>
        <p:spPr bwMode="auto">
          <a:xfrm>
            <a:off x="457200" y="6245225"/>
            <a:ext cx="2133600" cy="476250"/>
          </a:xfrm>
          <a:prstGeom prst="rect">
            <a:avLst/>
          </a:prstGeom>
          <a:noFill/>
          <a:ln>
            <a:noFill/>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9BE74781-5649-4462-8B27-0C16EA71B1AA}" type="datetime1">
              <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19" name="KSO_FT"/>
          <p:cNvSpPr>
            <a:spLocks noGrp="1" noChangeArrowheads="1"/>
          </p:cNvSpPr>
          <p:nvPr>
            <p:ph type="ftr" sz="quarter" idx="3"/>
          </p:nvPr>
        </p:nvSpPr>
        <p:spPr bwMode="auto">
          <a:xfrm>
            <a:off x="3124200" y="6245225"/>
            <a:ext cx="2895600" cy="476250"/>
          </a:xfrm>
          <a:prstGeom prst="rect">
            <a:avLst/>
          </a:prstGeom>
          <a:noFill/>
          <a:ln>
            <a:noFill/>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20" name="KSO_FN"/>
          <p:cNvSpPr>
            <a:spLocks noGrp="1" noChangeArrowheads="1"/>
          </p:cNvSpPr>
          <p:nvPr>
            <p:ph type="sldNum" sz="quarter" idx="4"/>
          </p:nvPr>
        </p:nvSpPr>
        <p:spPr bwMode="auto">
          <a:xfrm>
            <a:off x="6553200" y="6245225"/>
            <a:ext cx="2133600" cy="476250"/>
          </a:xfrm>
          <a:prstGeom prst="rect">
            <a:avLst/>
          </a:prstGeom>
          <a:noFill/>
          <a:ln>
            <a:noFill/>
          </a:ln>
        </p:spPr>
        <p:txBody>
          <a:bodyPr vert="horz" wrap="square" lIns="91440" tIns="45720" rIns="91440" bIns="45720" numCol="1" anchor="ctr" anchorCtr="0" compatLnSpc="1"/>
          <a:p>
            <a:pPr algn="r" eaLnBrk="1" fontAlgn="base" hangingPunct="1">
              <a:buChar char="•"/>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transition spd="slow">
    <p:rand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633AF37C-512F-425A-91D1-77AEA47CEF6C}" type="datetime1">
              <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Char char="•"/>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spd="slow">
    <p:rand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lstStyle>
            <a:lvl1pPr>
              <a:defRPr sz="60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633AF37C-512F-425A-91D1-77AEA47CEF6C}" type="datetime1">
              <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Char char="•"/>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86D5601F-7F92-4B65-999E-6EA695EDC529}" type="datetime1">
              <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Char char="•"/>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spd="slow">
    <p:random/>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517525" y="1114425"/>
            <a:ext cx="3975100" cy="50625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4645025" y="1114425"/>
            <a:ext cx="3976688" cy="50625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633AF37C-512F-425A-91D1-77AEA47CEF6C}" type="datetime1">
              <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Char char="•"/>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spd="slow">
    <p:rand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630238" y="2505075"/>
            <a:ext cx="3868737" cy="368458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4629150" y="2505075"/>
            <a:ext cx="3887788" cy="368458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633AF37C-512F-425A-91D1-77AEA47CEF6C}" type="datetime1">
              <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Char char="•"/>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spd="slow">
    <p:rand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633AF37C-512F-425A-91D1-77AEA47CEF6C}" type="datetime1">
              <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Char char="•"/>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spd="slow">
    <p:rand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633AF37C-512F-425A-91D1-77AEA47CEF6C}" type="datetime1">
              <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Char char="•"/>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spd="slow">
    <p:rand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633AF37C-512F-425A-91D1-77AEA47CEF6C}" type="datetime1">
              <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Char char="•"/>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spd="slow">
    <p:rand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just" defTabSz="0" rtl="0" eaLnBrk="0" fontAlgn="base" latinLnBrk="0" hangingPunct="0">
              <a:lnSpc>
                <a:spcPct val="110000"/>
              </a:lnSpc>
              <a:spcBef>
                <a:spcPts val="1600"/>
              </a:spcBef>
              <a:spcAft>
                <a:spcPct val="0"/>
              </a:spcAft>
              <a:buClr>
                <a:srgbClr val="AACC03"/>
              </a:buClr>
              <a:buSzPct val="60000"/>
              <a:buFont typeface="Wingdings" panose="05000000000000000000" pitchFamily="2" charset="2"/>
              <a:buNone/>
              <a:tabLst>
                <a:tab pos="269875" algn="l"/>
              </a:tabLst>
              <a:defRPr/>
            </a:pPr>
            <a:endParaRPr kumimoji="0" lang="zh-CN" altLang="en-US" sz="3200" b="0" i="0" u="none" strike="noStrike" kern="1200" cap="none" spc="0" normalizeH="0" baseline="0" noProof="0">
              <a:ln>
                <a:noFill/>
              </a:ln>
              <a:solidFill>
                <a:srgbClr val="7F9902"/>
              </a:solidFill>
              <a:effectLst/>
              <a:uLnTx/>
              <a:uFillTx/>
              <a:latin typeface="+mn-lt"/>
              <a:ea typeface="+mn-ea"/>
              <a:cs typeface="+mn-cs"/>
            </a:endParaRP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633AF37C-512F-425A-91D1-77AEA47CEF6C}" type="datetime1">
              <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Char char="•"/>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spd="slow">
    <p:rand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633AF37C-512F-425A-91D1-77AEA47CEF6C}" type="datetime1">
              <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Char char="•"/>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spd="slow">
    <p:rand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83363" y="169863"/>
            <a:ext cx="2038350" cy="6007100"/>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465138" y="169863"/>
            <a:ext cx="5965825" cy="6007100"/>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633AF37C-512F-425A-91D1-77AEA47CEF6C}" type="datetime1">
              <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Char char="•"/>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spd="slow">
    <p:rand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65138" y="169863"/>
            <a:ext cx="8104187" cy="598487"/>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sz="half" idx="1"/>
          </p:nvPr>
        </p:nvSpPr>
        <p:spPr>
          <a:xfrm>
            <a:off x="517525" y="1114425"/>
            <a:ext cx="3975100" cy="50625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4645025" y="1114425"/>
            <a:ext cx="3976688" cy="50625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633AF37C-512F-425A-91D1-77AEA47CEF6C}" type="datetime1">
              <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Char char="•"/>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spd="slow">
    <p:rand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633AF37C-512F-425A-91D1-77AEA47CEF6C}" type="datetime1">
              <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Char char="•"/>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86D5601F-7F92-4B65-999E-6EA695EDC529}" type="datetime1">
              <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Char char="•"/>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spd="slow">
    <p:random/>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633AF37C-512F-425A-91D1-77AEA47CEF6C}" type="datetime1">
              <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Char char="•"/>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spd="slow">
    <p:rand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12290" name="图片 12"/>
          <p:cNvPicPr>
            <a:picLocks noChangeAspect="1"/>
          </p:cNvPicPr>
          <p:nvPr/>
        </p:nvPicPr>
        <p:blipFill>
          <a:blip r:embed="rId3"/>
          <a:srcRect t="19987" r="1877"/>
          <a:stretch>
            <a:fillRect/>
          </a:stretch>
        </p:blipFill>
        <p:spPr>
          <a:xfrm>
            <a:off x="50800" y="0"/>
            <a:ext cx="9093200" cy="4379913"/>
          </a:xfrm>
          <a:prstGeom prst="rect">
            <a:avLst/>
          </a:prstGeom>
          <a:noFill/>
          <a:ln w="9525">
            <a:noFill/>
          </a:ln>
        </p:spPr>
      </p:pic>
      <p:sp>
        <p:nvSpPr>
          <p:cNvPr id="2051" name="KSO_BT1"/>
          <p:cNvSpPr>
            <a:spLocks noGrp="1" noChangeArrowheads="1"/>
          </p:cNvSpPr>
          <p:nvPr>
            <p:ph type="ctrTitle"/>
          </p:nvPr>
        </p:nvSpPr>
        <p:spPr>
          <a:xfrm>
            <a:off x="1035050" y="4627563"/>
            <a:ext cx="7065963" cy="788987"/>
          </a:xfrm>
        </p:spPr>
        <p:txBody>
          <a:bodyPr/>
          <a:lstStyle>
            <a:lvl1pPr algn="ctr">
              <a:defRPr sz="4000"/>
            </a:lvl1pPr>
          </a:lstStyle>
          <a:p>
            <a:pPr lvl="0" fontAlgn="base"/>
            <a:r>
              <a:rPr lang="zh-CN" altLang="zh-CN" strike="noStrike" noProof="0"/>
              <a:t>单击此处编辑母版标题样式</a:t>
            </a:r>
            <a:endParaRPr lang="zh-CN" altLang="zh-CN" strike="noStrike" noProof="0"/>
          </a:p>
        </p:txBody>
      </p:sp>
      <p:sp>
        <p:nvSpPr>
          <p:cNvPr id="2052" name="KSO_BC1"/>
          <p:cNvSpPr>
            <a:spLocks noGrp="1" noChangeArrowheads="1"/>
          </p:cNvSpPr>
          <p:nvPr>
            <p:ph type="subTitle" idx="1"/>
          </p:nvPr>
        </p:nvSpPr>
        <p:spPr>
          <a:xfrm>
            <a:off x="1030288" y="5472113"/>
            <a:ext cx="7073900" cy="571500"/>
          </a:xfrm>
        </p:spPr>
        <p:txBody>
          <a:bodyPr/>
          <a:lstStyle>
            <a:lvl1pPr marL="0" indent="0" algn="ctr">
              <a:buFont typeface="Wingdings" panose="05000000000000000000" pitchFamily="2" charset="2"/>
              <a:buNone/>
              <a:defRPr/>
            </a:lvl1pPr>
          </a:lstStyle>
          <a:p>
            <a:pPr lvl="0" fontAlgn="base"/>
            <a:r>
              <a:rPr lang="zh-CN" altLang="zh-CN" strike="noStrike" noProof="0"/>
              <a:t>单击此处编辑母版副标题样式</a:t>
            </a:r>
            <a:endParaRPr lang="zh-CN" altLang="zh-CN" strike="noStrike" noProof="0"/>
          </a:p>
        </p:txBody>
      </p:sp>
      <p:sp>
        <p:nvSpPr>
          <p:cNvPr id="18" name="KSO_FD"/>
          <p:cNvSpPr>
            <a:spLocks noGrp="1" noChangeArrowheads="1"/>
          </p:cNvSpPr>
          <p:nvPr>
            <p:ph type="dt" sz="half" idx="2"/>
          </p:nvPr>
        </p:nvSpPr>
        <p:spPr bwMode="auto">
          <a:xfrm>
            <a:off x="457200" y="6245225"/>
            <a:ext cx="2133600" cy="476250"/>
          </a:xfrm>
          <a:prstGeom prst="rect">
            <a:avLst/>
          </a:prstGeom>
          <a:noFill/>
          <a:ln>
            <a:noFill/>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9628867-A565-4A1D-A276-DE722A3A3664}" type="datetime1">
              <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19" name="KSO_FT"/>
          <p:cNvSpPr>
            <a:spLocks noGrp="1" noChangeArrowheads="1"/>
          </p:cNvSpPr>
          <p:nvPr>
            <p:ph type="ftr" sz="quarter" idx="3"/>
          </p:nvPr>
        </p:nvSpPr>
        <p:spPr bwMode="auto">
          <a:xfrm>
            <a:off x="3124200" y="6245225"/>
            <a:ext cx="2895600" cy="476250"/>
          </a:xfrm>
          <a:prstGeom prst="rect">
            <a:avLst/>
          </a:prstGeom>
          <a:noFill/>
          <a:ln>
            <a:noFill/>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20" name="KSO_FN"/>
          <p:cNvSpPr>
            <a:spLocks noGrp="1" noChangeArrowheads="1"/>
          </p:cNvSpPr>
          <p:nvPr>
            <p:ph type="sldNum" sz="quarter" idx="4"/>
          </p:nvPr>
        </p:nvSpPr>
        <p:spPr bwMode="auto">
          <a:xfrm>
            <a:off x="6553200" y="6245225"/>
            <a:ext cx="2133600" cy="476250"/>
          </a:xfrm>
          <a:prstGeom prst="rect">
            <a:avLst/>
          </a:prstGeom>
          <a:noFill/>
          <a:ln>
            <a:noFill/>
          </a:ln>
        </p:spPr>
        <p:txBody>
          <a:bodyPr vert="horz" wrap="square" lIns="91440" tIns="45720" rIns="91440" bIns="45720" numCol="1" anchor="ctr" anchorCtr="0" compatLnSpc="1"/>
          <a:p>
            <a:pPr algn="r" eaLnBrk="1" fontAlgn="base" hangingPunct="1">
              <a:buChar char="•"/>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transition spd="slow">
    <p:random/>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C2846FC-E5A9-48C8-877E-2482821E6911}" type="datetime1">
              <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Char char="•"/>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spd="slow">
    <p:random/>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lstStyle>
            <a:lvl1pPr>
              <a:defRPr sz="60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C2846FC-E5A9-48C8-877E-2482821E6911}" type="datetime1">
              <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Char char="•"/>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spd="slow">
    <p:random/>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517525" y="1114425"/>
            <a:ext cx="3975100" cy="50625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4645025" y="1114425"/>
            <a:ext cx="3976688" cy="50625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C2846FC-E5A9-48C8-877E-2482821E6911}" type="datetime1">
              <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Char char="•"/>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spd="slow">
    <p:random/>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630238" y="2505075"/>
            <a:ext cx="3868737" cy="368458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4629150" y="2505075"/>
            <a:ext cx="3887788" cy="368458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C2846FC-E5A9-48C8-877E-2482821E6911}" type="datetime1">
              <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Char char="•"/>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spd="slow">
    <p:random/>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C2846FC-E5A9-48C8-877E-2482821E6911}" type="datetime1">
              <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Char char="•"/>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spd="slow">
    <p:random/>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C2846FC-E5A9-48C8-877E-2482821E6911}" type="datetime1">
              <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Char char="•"/>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spd="slow">
    <p:random/>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C2846FC-E5A9-48C8-877E-2482821E6911}" type="datetime1">
              <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Char char="•"/>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spd="slow">
    <p:random/>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just" defTabSz="0" rtl="0" eaLnBrk="0" fontAlgn="base" latinLnBrk="0" hangingPunct="0">
              <a:lnSpc>
                <a:spcPct val="110000"/>
              </a:lnSpc>
              <a:spcBef>
                <a:spcPts val="1600"/>
              </a:spcBef>
              <a:spcAft>
                <a:spcPct val="0"/>
              </a:spcAft>
              <a:buClr>
                <a:srgbClr val="AACC03"/>
              </a:buClr>
              <a:buSzPct val="60000"/>
              <a:buFont typeface="Wingdings" panose="05000000000000000000" pitchFamily="2" charset="2"/>
              <a:buNone/>
              <a:tabLst>
                <a:tab pos="269875" algn="l"/>
              </a:tabLst>
              <a:defRPr/>
            </a:pPr>
            <a:endParaRPr kumimoji="0" lang="zh-CN" altLang="en-US" sz="3200" b="0" i="0" u="none" strike="noStrike" kern="1200" cap="none" spc="0" normalizeH="0" baseline="0" noProof="0">
              <a:ln>
                <a:noFill/>
              </a:ln>
              <a:solidFill>
                <a:srgbClr val="7F9902"/>
              </a:solidFill>
              <a:effectLst/>
              <a:uLnTx/>
              <a:uFillTx/>
              <a:latin typeface="+mn-lt"/>
              <a:ea typeface="+mn-ea"/>
              <a:cs typeface="+mn-cs"/>
            </a:endParaRP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C2846FC-E5A9-48C8-877E-2482821E6911}" type="datetime1">
              <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Char char="•"/>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86D5601F-7F92-4B65-999E-6EA695EDC529}" type="datetime1">
              <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Char char="•"/>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spd="slow">
    <p:random/>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C2846FC-E5A9-48C8-877E-2482821E6911}" type="datetime1">
              <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Char char="•"/>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spd="slow">
    <p:random/>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83363" y="169863"/>
            <a:ext cx="2038350" cy="6007100"/>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465138" y="169863"/>
            <a:ext cx="5965825" cy="6007100"/>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C2846FC-E5A9-48C8-877E-2482821E6911}" type="datetime1">
              <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Char char="•"/>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spd="slow">
    <p:random/>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65138" y="169863"/>
            <a:ext cx="8104187" cy="598487"/>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sz="half" idx="1"/>
          </p:nvPr>
        </p:nvSpPr>
        <p:spPr>
          <a:xfrm>
            <a:off x="517525" y="1114425"/>
            <a:ext cx="3975100" cy="50625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4645025" y="1114425"/>
            <a:ext cx="3976688" cy="50625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C2846FC-E5A9-48C8-877E-2482821E6911}" type="datetime1">
              <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Char char="•"/>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spd="slow">
    <p:random/>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C2846FC-E5A9-48C8-877E-2482821E6911}" type="datetime1">
              <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Char char="•"/>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spd="slow">
    <p:random/>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C2846FC-E5A9-48C8-877E-2482821E6911}" type="datetime1">
              <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Char char="•"/>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just" defTabSz="0" rtl="0" eaLnBrk="0" fontAlgn="base" latinLnBrk="0" hangingPunct="0">
              <a:lnSpc>
                <a:spcPct val="110000"/>
              </a:lnSpc>
              <a:spcBef>
                <a:spcPts val="1600"/>
              </a:spcBef>
              <a:spcAft>
                <a:spcPct val="0"/>
              </a:spcAft>
              <a:buClr>
                <a:srgbClr val="AACC03"/>
              </a:buClr>
              <a:buSzPct val="60000"/>
              <a:buFont typeface="Wingdings" panose="05000000000000000000" pitchFamily="2" charset="2"/>
              <a:buNone/>
              <a:tabLst>
                <a:tab pos="269875" algn="l"/>
              </a:tabLst>
              <a:defRPr/>
            </a:pPr>
            <a:endParaRPr kumimoji="0" lang="zh-CN" altLang="en-US" sz="3200" b="0" i="0" u="none" strike="noStrike" kern="1200" cap="none" spc="0" normalizeH="0" baseline="0" noProof="0">
              <a:ln>
                <a:noFill/>
              </a:ln>
              <a:solidFill>
                <a:srgbClr val="7F9902"/>
              </a:solidFill>
              <a:effectLst/>
              <a:uLnTx/>
              <a:uFillTx/>
              <a:latin typeface="+mn-lt"/>
              <a:ea typeface="+mn-ea"/>
              <a:cs typeface="+mn-cs"/>
            </a:endParaRP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86D5601F-7F92-4B65-999E-6EA695EDC529}" type="datetime1">
              <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Char char="•"/>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image" Target="../media/image5.png"/><Relationship Id="rId17" Type="http://schemas.openxmlformats.org/officeDocument/2006/relationships/image" Target="../media/image4.png"/><Relationship Id="rId16" Type="http://schemas.openxmlformats.org/officeDocument/2006/relationships/image" Target="../media/image3.png"/><Relationship Id="rId15" Type="http://schemas.openxmlformats.org/officeDocument/2006/relationships/image" Target="../media/image1.jpe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slideLayout" Target="../slideLayouts/slideLayout22.xml"/><Relationship Id="rId7" Type="http://schemas.openxmlformats.org/officeDocument/2006/relationships/slideLayout" Target="../slideLayouts/slideLayout21.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3" Type="http://schemas.openxmlformats.org/officeDocument/2006/relationships/slideLayout" Target="../slideLayouts/slideLayout17.xml"/><Relationship Id="rId2" Type="http://schemas.openxmlformats.org/officeDocument/2006/relationships/slideLayout" Target="../slideLayouts/slideLayout16.xml"/><Relationship Id="rId19" Type="http://schemas.openxmlformats.org/officeDocument/2006/relationships/theme" Target="../theme/theme2.xml"/><Relationship Id="rId18" Type="http://schemas.openxmlformats.org/officeDocument/2006/relationships/image" Target="../media/image5.png"/><Relationship Id="rId17" Type="http://schemas.openxmlformats.org/officeDocument/2006/relationships/image" Target="../media/image4.png"/><Relationship Id="rId16" Type="http://schemas.openxmlformats.org/officeDocument/2006/relationships/image" Target="../media/image3.png"/><Relationship Id="rId15" Type="http://schemas.openxmlformats.org/officeDocument/2006/relationships/image" Target="../media/image1.jpeg"/><Relationship Id="rId14" Type="http://schemas.openxmlformats.org/officeDocument/2006/relationships/slideLayout" Target="../slideLayouts/slideLayout28.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1" Type="http://schemas.openxmlformats.org/officeDocument/2006/relationships/slideLayout" Target="../slideLayouts/slideLayout25.xml"/><Relationship Id="rId10" Type="http://schemas.openxmlformats.org/officeDocument/2006/relationships/slideLayout" Target="../slideLayouts/slideLayout24.xml"/><Relationship Id="rId1"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7.xml"/><Relationship Id="rId8" Type="http://schemas.openxmlformats.org/officeDocument/2006/relationships/slideLayout" Target="../slideLayouts/slideLayout36.xml"/><Relationship Id="rId7" Type="http://schemas.openxmlformats.org/officeDocument/2006/relationships/slideLayout" Target="../slideLayouts/slideLayout35.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3" Type="http://schemas.openxmlformats.org/officeDocument/2006/relationships/slideLayout" Target="../slideLayouts/slideLayout31.xml"/><Relationship Id="rId2" Type="http://schemas.openxmlformats.org/officeDocument/2006/relationships/slideLayout" Target="../slideLayouts/slideLayout30.xml"/><Relationship Id="rId19" Type="http://schemas.openxmlformats.org/officeDocument/2006/relationships/theme" Target="../theme/theme3.xml"/><Relationship Id="rId18" Type="http://schemas.openxmlformats.org/officeDocument/2006/relationships/image" Target="../media/image5.png"/><Relationship Id="rId17" Type="http://schemas.openxmlformats.org/officeDocument/2006/relationships/image" Target="../media/image4.png"/><Relationship Id="rId16" Type="http://schemas.openxmlformats.org/officeDocument/2006/relationships/image" Target="../media/image3.png"/><Relationship Id="rId15" Type="http://schemas.openxmlformats.org/officeDocument/2006/relationships/image" Target="../media/image1.jpeg"/><Relationship Id="rId14" Type="http://schemas.openxmlformats.org/officeDocument/2006/relationships/slideLayout" Target="../slideLayouts/slideLayout42.xml"/><Relationship Id="rId13" Type="http://schemas.openxmlformats.org/officeDocument/2006/relationships/slideLayout" Target="../slideLayouts/slideLayout41.xml"/><Relationship Id="rId12" Type="http://schemas.openxmlformats.org/officeDocument/2006/relationships/slideLayout" Target="../slideLayouts/slideLayout40.xml"/><Relationship Id="rId11" Type="http://schemas.openxmlformats.org/officeDocument/2006/relationships/slideLayout" Target="../slideLayouts/slideLayout39.xml"/><Relationship Id="rId10" Type="http://schemas.openxmlformats.org/officeDocument/2006/relationships/slideLayout" Target="../slideLayouts/slideLayout38.xml"/><Relationship Id="rId1"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51.xml"/><Relationship Id="rId8" Type="http://schemas.openxmlformats.org/officeDocument/2006/relationships/slideLayout" Target="../slideLayouts/slideLayout50.xml"/><Relationship Id="rId7" Type="http://schemas.openxmlformats.org/officeDocument/2006/relationships/slideLayout" Target="../slideLayouts/slideLayout49.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 Id="rId3" Type="http://schemas.openxmlformats.org/officeDocument/2006/relationships/slideLayout" Target="../slideLayouts/slideLayout45.xml"/><Relationship Id="rId2" Type="http://schemas.openxmlformats.org/officeDocument/2006/relationships/slideLayout" Target="../slideLayouts/slideLayout44.xml"/><Relationship Id="rId19" Type="http://schemas.openxmlformats.org/officeDocument/2006/relationships/theme" Target="../theme/theme4.xml"/><Relationship Id="rId18" Type="http://schemas.openxmlformats.org/officeDocument/2006/relationships/image" Target="../media/image5.png"/><Relationship Id="rId17" Type="http://schemas.openxmlformats.org/officeDocument/2006/relationships/image" Target="../media/image4.png"/><Relationship Id="rId16" Type="http://schemas.openxmlformats.org/officeDocument/2006/relationships/image" Target="../media/image3.png"/><Relationship Id="rId15" Type="http://schemas.openxmlformats.org/officeDocument/2006/relationships/image" Target="../media/image1.jpeg"/><Relationship Id="rId14" Type="http://schemas.openxmlformats.org/officeDocument/2006/relationships/slideLayout" Target="../slideLayouts/slideLayout56.xml"/><Relationship Id="rId13" Type="http://schemas.openxmlformats.org/officeDocument/2006/relationships/slideLayout" Target="../slideLayouts/slideLayout55.xml"/><Relationship Id="rId12" Type="http://schemas.openxmlformats.org/officeDocument/2006/relationships/slideLayout" Target="../slideLayouts/slideLayout54.xml"/><Relationship Id="rId11" Type="http://schemas.openxmlformats.org/officeDocument/2006/relationships/slideLayout" Target="../slideLayouts/slideLayout53.xml"/><Relationship Id="rId10" Type="http://schemas.openxmlformats.org/officeDocument/2006/relationships/slideLayout" Target="../slideLayouts/slideLayout52.xml"/><Relationship Id="rId1"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65.xml"/><Relationship Id="rId8" Type="http://schemas.openxmlformats.org/officeDocument/2006/relationships/slideLayout" Target="../slideLayouts/slideLayout64.xml"/><Relationship Id="rId7" Type="http://schemas.openxmlformats.org/officeDocument/2006/relationships/slideLayout" Target="../slideLayouts/slideLayout63.xml"/><Relationship Id="rId6" Type="http://schemas.openxmlformats.org/officeDocument/2006/relationships/slideLayout" Target="../slideLayouts/slideLayout62.xml"/><Relationship Id="rId5" Type="http://schemas.openxmlformats.org/officeDocument/2006/relationships/slideLayout" Target="../slideLayouts/slideLayout61.xml"/><Relationship Id="rId4" Type="http://schemas.openxmlformats.org/officeDocument/2006/relationships/slideLayout" Target="../slideLayouts/slideLayout60.xml"/><Relationship Id="rId3" Type="http://schemas.openxmlformats.org/officeDocument/2006/relationships/slideLayout" Target="../slideLayouts/slideLayout59.xml"/><Relationship Id="rId2" Type="http://schemas.openxmlformats.org/officeDocument/2006/relationships/slideLayout" Target="../slideLayouts/slideLayout58.xml"/><Relationship Id="rId19" Type="http://schemas.openxmlformats.org/officeDocument/2006/relationships/theme" Target="../theme/theme5.xml"/><Relationship Id="rId18" Type="http://schemas.openxmlformats.org/officeDocument/2006/relationships/image" Target="../media/image5.png"/><Relationship Id="rId17" Type="http://schemas.openxmlformats.org/officeDocument/2006/relationships/image" Target="../media/image4.png"/><Relationship Id="rId16" Type="http://schemas.openxmlformats.org/officeDocument/2006/relationships/image" Target="../media/image3.png"/><Relationship Id="rId15" Type="http://schemas.openxmlformats.org/officeDocument/2006/relationships/image" Target="../media/image1.jpeg"/><Relationship Id="rId14" Type="http://schemas.openxmlformats.org/officeDocument/2006/relationships/slideLayout" Target="../slideLayouts/slideLayout70.xml"/><Relationship Id="rId13" Type="http://schemas.openxmlformats.org/officeDocument/2006/relationships/slideLayout" Target="../slideLayouts/slideLayout69.xml"/><Relationship Id="rId12" Type="http://schemas.openxmlformats.org/officeDocument/2006/relationships/slideLayout" Target="../slideLayouts/slideLayout68.xml"/><Relationship Id="rId11" Type="http://schemas.openxmlformats.org/officeDocument/2006/relationships/slideLayout" Target="../slideLayouts/slideLayout67.xml"/><Relationship Id="rId10" Type="http://schemas.openxmlformats.org/officeDocument/2006/relationships/slideLayout" Target="../slideLayouts/slideLayout66.xml"/><Relationship Id="rId1"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79.xml"/><Relationship Id="rId8" Type="http://schemas.openxmlformats.org/officeDocument/2006/relationships/slideLayout" Target="../slideLayouts/slideLayout78.xml"/><Relationship Id="rId7" Type="http://schemas.openxmlformats.org/officeDocument/2006/relationships/slideLayout" Target="../slideLayouts/slideLayout77.xml"/><Relationship Id="rId6" Type="http://schemas.openxmlformats.org/officeDocument/2006/relationships/slideLayout" Target="../slideLayouts/slideLayout76.xml"/><Relationship Id="rId5" Type="http://schemas.openxmlformats.org/officeDocument/2006/relationships/slideLayout" Target="../slideLayouts/slideLayout75.xml"/><Relationship Id="rId4" Type="http://schemas.openxmlformats.org/officeDocument/2006/relationships/slideLayout" Target="../slideLayouts/slideLayout74.xml"/><Relationship Id="rId3" Type="http://schemas.openxmlformats.org/officeDocument/2006/relationships/slideLayout" Target="../slideLayouts/slideLayout73.xml"/><Relationship Id="rId2" Type="http://schemas.openxmlformats.org/officeDocument/2006/relationships/slideLayout" Target="../slideLayouts/slideLayout72.xml"/><Relationship Id="rId19" Type="http://schemas.openxmlformats.org/officeDocument/2006/relationships/theme" Target="../theme/theme6.xml"/><Relationship Id="rId18" Type="http://schemas.openxmlformats.org/officeDocument/2006/relationships/image" Target="../media/image5.png"/><Relationship Id="rId17" Type="http://schemas.openxmlformats.org/officeDocument/2006/relationships/image" Target="../media/image4.png"/><Relationship Id="rId16" Type="http://schemas.openxmlformats.org/officeDocument/2006/relationships/image" Target="../media/image3.png"/><Relationship Id="rId15" Type="http://schemas.openxmlformats.org/officeDocument/2006/relationships/image" Target="../media/image1.jpeg"/><Relationship Id="rId14" Type="http://schemas.openxmlformats.org/officeDocument/2006/relationships/slideLayout" Target="../slideLayouts/slideLayout84.xml"/><Relationship Id="rId13" Type="http://schemas.openxmlformats.org/officeDocument/2006/relationships/slideLayout" Target="../slideLayouts/slideLayout83.xml"/><Relationship Id="rId12" Type="http://schemas.openxmlformats.org/officeDocument/2006/relationships/slideLayout" Target="../slideLayouts/slideLayout82.xml"/><Relationship Id="rId11" Type="http://schemas.openxmlformats.org/officeDocument/2006/relationships/slideLayout" Target="../slideLayouts/slideLayout81.xml"/><Relationship Id="rId10" Type="http://schemas.openxmlformats.org/officeDocument/2006/relationships/slideLayout" Target="../slideLayouts/slideLayout80.xml"/><Relationship Id="rId1"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5"/>
          <a:stretch>
            <a:fillRect/>
          </a:stretch>
        </a:blipFill>
        <a:effectLst/>
      </p:bgPr>
    </p:bg>
    <p:spTree>
      <p:nvGrpSpPr>
        <p:cNvPr id="1" name=""/>
        <p:cNvGrpSpPr/>
        <p:nvPr/>
      </p:nvGrpSpPr>
      <p:grpSpPr/>
      <p:pic>
        <p:nvPicPr>
          <p:cNvPr id="1026" name="图片 8"/>
          <p:cNvPicPr>
            <a:picLocks noChangeAspect="1"/>
          </p:cNvPicPr>
          <p:nvPr userDrawn="1"/>
        </p:nvPicPr>
        <p:blipFill>
          <a:blip r:embed="rId16"/>
          <a:srcRect t="-7837"/>
          <a:stretch>
            <a:fillRect/>
          </a:stretch>
        </p:blipFill>
        <p:spPr>
          <a:xfrm>
            <a:off x="41275" y="1763713"/>
            <a:ext cx="9058275" cy="5094287"/>
          </a:xfrm>
          <a:prstGeom prst="rect">
            <a:avLst/>
          </a:prstGeom>
          <a:noFill/>
          <a:ln w="9525">
            <a:noFill/>
          </a:ln>
        </p:spPr>
      </p:pic>
      <p:grpSp>
        <p:nvGrpSpPr>
          <p:cNvPr id="1027" name="矩形 7"/>
          <p:cNvGrpSpPr/>
          <p:nvPr userDrawn="1"/>
        </p:nvGrpSpPr>
        <p:grpSpPr>
          <a:xfrm>
            <a:off x="0" y="1285875"/>
            <a:ext cx="9137650" cy="5572125"/>
            <a:chOff x="0" y="0"/>
            <a:chExt cx="5756" cy="3510"/>
          </a:xfrm>
        </p:grpSpPr>
        <p:pic>
          <p:nvPicPr>
            <p:cNvPr id="1028" name="矩形 7"/>
            <p:cNvPicPr/>
            <p:nvPr/>
          </p:nvPicPr>
          <p:blipFill>
            <a:blip r:embed="rId17"/>
            <a:stretch>
              <a:fillRect/>
            </a:stretch>
          </p:blipFill>
          <p:spPr>
            <a:xfrm>
              <a:off x="0" y="0"/>
              <a:ext cx="5756" cy="3510"/>
            </a:xfrm>
            <a:prstGeom prst="rect">
              <a:avLst/>
            </a:prstGeom>
            <a:noFill/>
            <a:ln w="9525">
              <a:noFill/>
            </a:ln>
          </p:spPr>
        </p:pic>
        <p:sp>
          <p:nvSpPr>
            <p:cNvPr id="2" name="Text Box 5"/>
            <p:cNvSpPr txBox="1">
              <a:spLocks noChangeArrowheads="1"/>
            </p:cNvSpPr>
            <p:nvPr/>
          </p:nvSpPr>
          <p:spPr bwMode="auto">
            <a:xfrm rot="10800000">
              <a:off x="1" y="2"/>
              <a:ext cx="5755" cy="3508"/>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grpSp>
      <p:sp>
        <p:nvSpPr>
          <p:cNvPr id="1030" name="KSO_BT1"/>
          <p:cNvSpPr>
            <a:spLocks noGrp="1"/>
          </p:cNvSpPr>
          <p:nvPr>
            <p:ph type="title"/>
          </p:nvPr>
        </p:nvSpPr>
        <p:spPr>
          <a:xfrm>
            <a:off x="465138" y="169863"/>
            <a:ext cx="8104187" cy="598487"/>
          </a:xfrm>
          <a:prstGeom prst="rect">
            <a:avLst/>
          </a:prstGeom>
          <a:noFill/>
          <a:ln w="9525">
            <a:noFill/>
          </a:ln>
        </p:spPr>
        <p:txBody>
          <a:bodyPr anchor="b" anchorCtr="0"/>
          <a:p>
            <a:pPr lvl="0"/>
            <a:r>
              <a:rPr lang="zh-CN" altLang="zh-CN" dirty="0"/>
              <a:t>单击此处编辑母版标题样式</a:t>
            </a:r>
            <a:endParaRPr lang="zh-CN" altLang="zh-CN" dirty="0"/>
          </a:p>
        </p:txBody>
      </p:sp>
      <p:sp>
        <p:nvSpPr>
          <p:cNvPr id="1031" name="KSO_BC1"/>
          <p:cNvSpPr>
            <a:spLocks noGrp="1"/>
          </p:cNvSpPr>
          <p:nvPr>
            <p:ph type="body"/>
          </p:nvPr>
        </p:nvSpPr>
        <p:spPr>
          <a:xfrm>
            <a:off x="517525" y="1114425"/>
            <a:ext cx="8104188" cy="5062538"/>
          </a:xfrm>
          <a:prstGeom prst="rect">
            <a:avLst/>
          </a:prstGeom>
          <a:noFill/>
          <a:ln w="9525">
            <a:noFill/>
          </a:ln>
        </p:spPr>
        <p:txBody>
          <a:bodyPr anchor="t" anchorCtr="0"/>
          <a:p>
            <a:pPr lvl="0" indent="-357505"/>
            <a:r>
              <a:rPr lang="zh-CN" altLang="zh-CN" dirty="0"/>
              <a:t>单击此处编辑母版文本样式</a:t>
            </a:r>
            <a:endParaRPr lang="zh-CN" altLang="zh-CN" dirty="0"/>
          </a:p>
          <a:p>
            <a:pPr lvl="1" indent="-643255"/>
            <a:r>
              <a:rPr lang="zh-CN" altLang="zh-CN" dirty="0"/>
              <a:t>第二级</a:t>
            </a:r>
            <a:endParaRPr lang="zh-CN" altLang="zh-CN" dirty="0"/>
          </a:p>
        </p:txBody>
      </p:sp>
      <p:sp>
        <p:nvSpPr>
          <p:cNvPr id="1032" name="KSO_FD"/>
          <p:cNvSpPr>
            <a:spLocks noGrp="1" noChangeArrowheads="1"/>
          </p:cNvSpPr>
          <p:nvPr>
            <p:ph type="dt" sz="half" idx="2"/>
          </p:nvPr>
        </p:nvSpPr>
        <p:spPr bwMode="auto">
          <a:xfrm>
            <a:off x="628650" y="6356350"/>
            <a:ext cx="2057400" cy="365125"/>
          </a:xfrm>
          <a:prstGeom prst="rect">
            <a:avLst/>
          </a:prstGeom>
          <a:noFill/>
          <a:ln>
            <a:noFill/>
          </a:ln>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919293"/>
                </a:solidFill>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86D5601F-7F92-4B65-999E-6EA695EDC529}" type="datetime1">
              <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1033" name="KSO_FT"/>
          <p:cNvSpPr>
            <a:spLocks noGrp="1" noChangeArrowheads="1"/>
          </p:cNvSpPr>
          <p:nvPr>
            <p:ph type="ftr" sz="quarter" idx="3"/>
          </p:nvPr>
        </p:nvSpPr>
        <p:spPr bwMode="auto">
          <a:xfrm>
            <a:off x="3028950" y="6356350"/>
            <a:ext cx="3086100" cy="365125"/>
          </a:xfrm>
          <a:prstGeom prst="rect">
            <a:avLst/>
          </a:prstGeom>
          <a:noFill/>
          <a:ln>
            <a:noFill/>
          </a:ln>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919293"/>
                </a:solidFill>
                <a:latin typeface="Arial" panose="020B0604020202020204" pitchFamily="34" charset="0"/>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1034" name="KSO_FN"/>
          <p:cNvSpPr>
            <a:spLocks noGrp="1" noChangeArrowheads="1"/>
          </p:cNvSpPr>
          <p:nvPr>
            <p:ph type="sldNum" sz="quarter" idx="4"/>
          </p:nvPr>
        </p:nvSpPr>
        <p:spPr bwMode="auto">
          <a:xfrm>
            <a:off x="6457950" y="6356350"/>
            <a:ext cx="2057400" cy="365125"/>
          </a:xfrm>
          <a:prstGeom prst="rect">
            <a:avLst/>
          </a:prstGeom>
          <a:noFill/>
          <a:ln>
            <a:noFill/>
          </a:ln>
        </p:spPr>
        <p:txBody>
          <a:bodyPr vert="horz" wrap="square" lIns="91440" tIns="45720" rIns="91440" bIns="45720" numCol="1" anchor="ctr" anchorCtr="0" compatLnSpc="1"/>
          <a:lstStyle>
            <a:lvl1pPr algn="r">
              <a:defRPr sz="1200">
                <a:solidFill>
                  <a:srgbClr val="919293"/>
                </a:solidFill>
                <a:latin typeface="Arial" panose="020B0604020202020204" pitchFamily="34" charset="0"/>
                <a:ea typeface="宋体" panose="02010600030101010101" pitchFamily="2" charset="-122"/>
              </a:defRPr>
            </a:lvl1pPr>
          </a:lstStyle>
          <a:p>
            <a:pPr lvl="0" eaLnBrk="1" fontAlgn="base" hangingPunct="1">
              <a:buChar char="•"/>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
        <p:nvSpPr>
          <p:cNvPr id="3" name="矩形 10"/>
          <p:cNvSpPr>
            <a:spLocks noChangeArrowheads="1"/>
          </p:cNvSpPr>
          <p:nvPr/>
        </p:nvSpPr>
        <p:spPr bwMode="auto">
          <a:xfrm>
            <a:off x="0" y="841375"/>
            <a:ext cx="9132888" cy="46038"/>
          </a:xfrm>
          <a:prstGeom prst="rect">
            <a:avLst/>
          </a:prstGeom>
          <a:solidFill>
            <a:srgbClr val="D7D9DA"/>
          </a:solid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1036" name="矩形 11"/>
          <p:cNvSpPr>
            <a:spLocks noChangeArrowheads="1"/>
          </p:cNvSpPr>
          <p:nvPr/>
        </p:nvSpPr>
        <p:spPr bwMode="auto">
          <a:xfrm>
            <a:off x="465138" y="841375"/>
            <a:ext cx="5151438" cy="46038"/>
          </a:xfrm>
          <a:prstGeom prst="rect">
            <a:avLst/>
          </a:prstGeom>
          <a:solidFill>
            <a:srgbClr val="AACC03"/>
          </a:solid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grpSp>
        <p:nvGrpSpPr>
          <p:cNvPr id="1037" name="矩形 7"/>
          <p:cNvGrpSpPr/>
          <p:nvPr userDrawn="1"/>
        </p:nvGrpSpPr>
        <p:grpSpPr>
          <a:xfrm>
            <a:off x="120650" y="1419225"/>
            <a:ext cx="9137650" cy="5580063"/>
            <a:chOff x="0" y="0"/>
            <a:chExt cx="5756" cy="3510"/>
          </a:xfrm>
        </p:grpSpPr>
        <p:pic>
          <p:nvPicPr>
            <p:cNvPr id="1038" name="矩形 7"/>
            <p:cNvPicPr/>
            <p:nvPr/>
          </p:nvPicPr>
          <p:blipFill>
            <a:blip r:embed="rId17"/>
            <a:stretch>
              <a:fillRect/>
            </a:stretch>
          </p:blipFill>
          <p:spPr>
            <a:xfrm>
              <a:off x="0" y="0"/>
              <a:ext cx="5756" cy="3510"/>
            </a:xfrm>
            <a:prstGeom prst="rect">
              <a:avLst/>
            </a:prstGeom>
            <a:noFill/>
            <a:ln w="9525">
              <a:noFill/>
            </a:ln>
          </p:spPr>
        </p:pic>
        <p:sp>
          <p:nvSpPr>
            <p:cNvPr id="5" name="Text Box 5"/>
            <p:cNvSpPr txBox="1">
              <a:spLocks noChangeArrowheads="1"/>
            </p:cNvSpPr>
            <p:nvPr/>
          </p:nvSpPr>
          <p:spPr bwMode="auto">
            <a:xfrm rot="10800000">
              <a:off x="1" y="2"/>
              <a:ext cx="5755" cy="3508"/>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grpSp>
      <p:pic>
        <p:nvPicPr>
          <p:cNvPr id="1040" name="图片 7" descr="9446a6a0766d07dd9c03b92b43b165c"/>
          <p:cNvPicPr>
            <a:picLocks noChangeAspect="1"/>
          </p:cNvPicPr>
          <p:nvPr userDrawn="1"/>
        </p:nvPicPr>
        <p:blipFill>
          <a:blip r:embed="rId18"/>
          <a:stretch>
            <a:fillRect/>
          </a:stretch>
        </p:blipFill>
        <p:spPr>
          <a:xfrm>
            <a:off x="7705725" y="-28575"/>
            <a:ext cx="1065213" cy="963613"/>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slow">
    <p:random/>
  </p:transition>
  <p:hf sldNum="0" hdr="0" ftr="0" dt="0"/>
  <p:txStyles>
    <p:titleStyle>
      <a:lvl1pPr algn="l" rtl="0" eaLnBrk="0" fontAlgn="base" hangingPunct="0">
        <a:lnSpc>
          <a:spcPct val="90000"/>
        </a:lnSpc>
        <a:spcBef>
          <a:spcPct val="0"/>
        </a:spcBef>
        <a:spcAft>
          <a:spcPct val="0"/>
        </a:spcAft>
        <a:defRPr sz="3200" b="1" kern="1200">
          <a:solidFill>
            <a:srgbClr val="3C5C82"/>
          </a:solidFill>
          <a:latin typeface="+mj-lt"/>
          <a:ea typeface="+mj-ea"/>
          <a:cs typeface="+mj-cs"/>
        </a:defRPr>
      </a:lvl1pPr>
      <a:lvl2pPr algn="l" rtl="0" eaLnBrk="0" fontAlgn="base" hangingPunct="0">
        <a:lnSpc>
          <a:spcPct val="90000"/>
        </a:lnSpc>
        <a:spcBef>
          <a:spcPct val="0"/>
        </a:spcBef>
        <a:spcAft>
          <a:spcPct val="0"/>
        </a:spcAft>
        <a:defRPr sz="3200" b="1">
          <a:solidFill>
            <a:srgbClr val="3C5C82"/>
          </a:solidFill>
          <a:latin typeface="华文中宋" pitchFamily="2" charset="-122"/>
          <a:ea typeface="华文中宋" pitchFamily="2" charset="-122"/>
        </a:defRPr>
      </a:lvl2pPr>
      <a:lvl3pPr algn="l" rtl="0" eaLnBrk="0" fontAlgn="base" hangingPunct="0">
        <a:lnSpc>
          <a:spcPct val="90000"/>
        </a:lnSpc>
        <a:spcBef>
          <a:spcPct val="0"/>
        </a:spcBef>
        <a:spcAft>
          <a:spcPct val="0"/>
        </a:spcAft>
        <a:defRPr sz="3200" b="1">
          <a:solidFill>
            <a:srgbClr val="3C5C82"/>
          </a:solidFill>
          <a:latin typeface="华文中宋" pitchFamily="2" charset="-122"/>
          <a:ea typeface="华文中宋" pitchFamily="2" charset="-122"/>
        </a:defRPr>
      </a:lvl3pPr>
      <a:lvl4pPr algn="l" rtl="0" eaLnBrk="0" fontAlgn="base" hangingPunct="0">
        <a:lnSpc>
          <a:spcPct val="90000"/>
        </a:lnSpc>
        <a:spcBef>
          <a:spcPct val="0"/>
        </a:spcBef>
        <a:spcAft>
          <a:spcPct val="0"/>
        </a:spcAft>
        <a:defRPr sz="3200" b="1">
          <a:solidFill>
            <a:srgbClr val="3C5C82"/>
          </a:solidFill>
          <a:latin typeface="华文中宋" pitchFamily="2" charset="-122"/>
          <a:ea typeface="华文中宋" pitchFamily="2" charset="-122"/>
        </a:defRPr>
      </a:lvl4pPr>
      <a:lvl5pPr algn="l" rtl="0" eaLnBrk="0" fontAlgn="base" hangingPunct="0">
        <a:lnSpc>
          <a:spcPct val="90000"/>
        </a:lnSpc>
        <a:spcBef>
          <a:spcPct val="0"/>
        </a:spcBef>
        <a:spcAft>
          <a:spcPct val="0"/>
        </a:spcAft>
        <a:defRPr sz="3200" b="1">
          <a:solidFill>
            <a:srgbClr val="3C5C82"/>
          </a:solidFill>
          <a:latin typeface="华文中宋" pitchFamily="2" charset="-122"/>
          <a:ea typeface="华文中宋" pitchFamily="2" charset="-122"/>
        </a:defRPr>
      </a:lvl5pPr>
      <a:lvl6pPr marL="457200" algn="l" rtl="0" fontAlgn="base">
        <a:lnSpc>
          <a:spcPct val="90000"/>
        </a:lnSpc>
        <a:spcBef>
          <a:spcPct val="0"/>
        </a:spcBef>
        <a:spcAft>
          <a:spcPct val="0"/>
        </a:spcAft>
        <a:defRPr sz="3200" b="1">
          <a:solidFill>
            <a:srgbClr val="3C5C82"/>
          </a:solidFill>
          <a:latin typeface="华文中宋" pitchFamily="2" charset="-122"/>
          <a:ea typeface="华文中宋" pitchFamily="2" charset="-122"/>
        </a:defRPr>
      </a:lvl6pPr>
      <a:lvl7pPr marL="914400" algn="l" rtl="0" fontAlgn="base">
        <a:lnSpc>
          <a:spcPct val="90000"/>
        </a:lnSpc>
        <a:spcBef>
          <a:spcPct val="0"/>
        </a:spcBef>
        <a:spcAft>
          <a:spcPct val="0"/>
        </a:spcAft>
        <a:defRPr sz="3200" b="1">
          <a:solidFill>
            <a:srgbClr val="3C5C82"/>
          </a:solidFill>
          <a:latin typeface="华文中宋" pitchFamily="2" charset="-122"/>
          <a:ea typeface="华文中宋" pitchFamily="2" charset="-122"/>
        </a:defRPr>
      </a:lvl7pPr>
      <a:lvl8pPr marL="1371600" algn="l" rtl="0" fontAlgn="base">
        <a:lnSpc>
          <a:spcPct val="90000"/>
        </a:lnSpc>
        <a:spcBef>
          <a:spcPct val="0"/>
        </a:spcBef>
        <a:spcAft>
          <a:spcPct val="0"/>
        </a:spcAft>
        <a:defRPr sz="3200" b="1">
          <a:solidFill>
            <a:srgbClr val="3C5C82"/>
          </a:solidFill>
          <a:latin typeface="华文中宋" pitchFamily="2" charset="-122"/>
          <a:ea typeface="华文中宋" pitchFamily="2" charset="-122"/>
        </a:defRPr>
      </a:lvl8pPr>
      <a:lvl9pPr marL="1828800" algn="l" rtl="0" fontAlgn="base">
        <a:lnSpc>
          <a:spcPct val="90000"/>
        </a:lnSpc>
        <a:spcBef>
          <a:spcPct val="0"/>
        </a:spcBef>
        <a:spcAft>
          <a:spcPct val="0"/>
        </a:spcAft>
        <a:defRPr sz="3200" b="1">
          <a:solidFill>
            <a:srgbClr val="3C5C82"/>
          </a:solidFill>
          <a:latin typeface="华文中宋" pitchFamily="2" charset="-122"/>
          <a:ea typeface="华文中宋" pitchFamily="2" charset="-122"/>
        </a:defRPr>
      </a:lvl9pPr>
    </p:titleStyle>
    <p:bodyStyle>
      <a:lvl1pPr marL="357505" indent="-357505" algn="just" defTabSz="0" rtl="0" eaLnBrk="0" fontAlgn="base" hangingPunct="0">
        <a:lnSpc>
          <a:spcPct val="110000"/>
        </a:lnSpc>
        <a:spcBef>
          <a:spcPts val="1600"/>
        </a:spcBef>
        <a:spcAft>
          <a:spcPct val="0"/>
        </a:spcAft>
        <a:buClr>
          <a:srgbClr val="AACC03"/>
        </a:buClr>
        <a:buSzPct val="60000"/>
        <a:buFont typeface="Wingdings" panose="05000000000000000000" pitchFamily="2" charset="2"/>
        <a:buChar char="Ø"/>
        <a:tabLst>
          <a:tab pos="269875" algn="l"/>
        </a:tabLst>
        <a:defRPr sz="2000" kern="1200">
          <a:solidFill>
            <a:srgbClr val="7F9902"/>
          </a:solidFill>
          <a:latin typeface="+mn-lt"/>
          <a:ea typeface="+mn-ea"/>
          <a:cs typeface="+mn-cs"/>
        </a:defRPr>
      </a:lvl1pPr>
      <a:lvl2pPr marL="357505" indent="-643255" algn="just" defTabSz="0" rtl="0" eaLnBrk="0" fontAlgn="base" hangingPunct="0">
        <a:lnSpc>
          <a:spcPct val="130000"/>
        </a:lnSpc>
        <a:spcBef>
          <a:spcPct val="0"/>
        </a:spcBef>
        <a:spcAft>
          <a:spcPts val="600"/>
        </a:spcAft>
        <a:buFont typeface="幼圆" pitchFamily="49" charset="-122"/>
        <a:buChar char=" "/>
        <a:tabLst>
          <a:tab pos="269875" algn="l"/>
        </a:tabLst>
        <a:defRPr sz="1600" kern="1200">
          <a:solidFill>
            <a:srgbClr val="7D7D7D"/>
          </a:solidFill>
          <a:latin typeface="幼圆" pitchFamily="49" charset="-122"/>
          <a:ea typeface="幼圆" pitchFamily="49" charset="-122"/>
          <a:cs typeface="+mn-cs"/>
        </a:defRPr>
      </a:lvl2pPr>
      <a:lvl3pPr marL="1143000" indent="-228600" algn="l" defTabSz="0" rtl="0" eaLnBrk="0" fontAlgn="base" hangingPunct="0">
        <a:lnSpc>
          <a:spcPct val="90000"/>
        </a:lnSpc>
        <a:spcBef>
          <a:spcPts val="500"/>
        </a:spcBef>
        <a:spcAft>
          <a:spcPct val="0"/>
        </a:spcAft>
        <a:buFont typeface="幼圆" pitchFamily="49" charset="-122"/>
        <a:buChar char="•"/>
        <a:tabLst>
          <a:tab pos="269875" algn="l"/>
        </a:tabLst>
        <a:defRPr sz="2000" kern="1200">
          <a:solidFill>
            <a:schemeClr val="tx1"/>
          </a:solidFill>
          <a:latin typeface="Calibri" panose="020F0502020204030204" pitchFamily="34" charset="0"/>
          <a:ea typeface="幼圆" pitchFamily="49" charset="-122"/>
          <a:cs typeface="+mn-cs"/>
        </a:defRPr>
      </a:lvl3pPr>
      <a:lvl4pPr marL="1600200" indent="-228600" algn="l" defTabSz="0" rtl="0" eaLnBrk="0" fontAlgn="base" hangingPunct="0">
        <a:lnSpc>
          <a:spcPct val="90000"/>
        </a:lnSpc>
        <a:spcBef>
          <a:spcPts val="500"/>
        </a:spcBef>
        <a:spcAft>
          <a:spcPct val="0"/>
        </a:spcAft>
        <a:buFont typeface="幼圆" pitchFamily="49" charset="-122"/>
        <a:buChar char="•"/>
        <a:tabLst>
          <a:tab pos="269875" algn="l"/>
        </a:tabLst>
        <a:defRPr sz="2000" kern="1200">
          <a:solidFill>
            <a:schemeClr val="tx1"/>
          </a:solidFill>
          <a:latin typeface="Calibri" panose="020F0502020204030204" pitchFamily="34" charset="0"/>
          <a:ea typeface="幼圆" pitchFamily="49" charset="-122"/>
          <a:cs typeface="+mn-cs"/>
        </a:defRPr>
      </a:lvl4pPr>
      <a:lvl5pPr marL="2057400" indent="-228600" algn="l" defTabSz="0" rtl="0" eaLnBrk="0" fontAlgn="base" hangingPunct="0">
        <a:lnSpc>
          <a:spcPct val="90000"/>
        </a:lnSpc>
        <a:spcBef>
          <a:spcPts val="500"/>
        </a:spcBef>
        <a:spcAft>
          <a:spcPct val="0"/>
        </a:spcAft>
        <a:buFont typeface="幼圆" pitchFamily="49" charset="-122"/>
        <a:buChar char="•"/>
        <a:tabLst>
          <a:tab pos="269875" algn="l"/>
        </a:tabLst>
        <a:defRPr sz="2000" kern="1200">
          <a:solidFill>
            <a:schemeClr val="tx1"/>
          </a:solidFill>
          <a:latin typeface="Calibri" panose="020F0502020204030204" pitchFamily="34" charset="0"/>
          <a:ea typeface="幼圆"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5"/>
          <a:stretch>
            <a:fillRect/>
          </a:stretch>
        </a:blipFill>
        <a:effectLst/>
      </p:bgPr>
    </p:bg>
    <p:spTree>
      <p:nvGrpSpPr>
        <p:cNvPr id="1" name=""/>
        <p:cNvGrpSpPr/>
        <p:nvPr/>
      </p:nvGrpSpPr>
      <p:grpSpPr/>
      <p:pic>
        <p:nvPicPr>
          <p:cNvPr id="2050" name="图片 8"/>
          <p:cNvPicPr>
            <a:picLocks noChangeAspect="1"/>
          </p:cNvPicPr>
          <p:nvPr userDrawn="1"/>
        </p:nvPicPr>
        <p:blipFill>
          <a:blip r:embed="rId16"/>
          <a:srcRect t="-7837"/>
          <a:stretch>
            <a:fillRect/>
          </a:stretch>
        </p:blipFill>
        <p:spPr>
          <a:xfrm>
            <a:off x="41275" y="1763713"/>
            <a:ext cx="9058275" cy="5094287"/>
          </a:xfrm>
          <a:prstGeom prst="rect">
            <a:avLst/>
          </a:prstGeom>
          <a:noFill/>
          <a:ln w="9525">
            <a:noFill/>
          </a:ln>
        </p:spPr>
      </p:pic>
      <p:grpSp>
        <p:nvGrpSpPr>
          <p:cNvPr id="2051" name="矩形 7"/>
          <p:cNvGrpSpPr/>
          <p:nvPr userDrawn="1"/>
        </p:nvGrpSpPr>
        <p:grpSpPr>
          <a:xfrm>
            <a:off x="0" y="1285875"/>
            <a:ext cx="9137650" cy="5572125"/>
            <a:chOff x="0" y="0"/>
            <a:chExt cx="5756" cy="3510"/>
          </a:xfrm>
        </p:grpSpPr>
        <p:pic>
          <p:nvPicPr>
            <p:cNvPr id="2052" name="矩形 7"/>
            <p:cNvPicPr/>
            <p:nvPr/>
          </p:nvPicPr>
          <p:blipFill>
            <a:blip r:embed="rId17"/>
            <a:stretch>
              <a:fillRect/>
            </a:stretch>
          </p:blipFill>
          <p:spPr>
            <a:xfrm>
              <a:off x="0" y="0"/>
              <a:ext cx="5756" cy="3510"/>
            </a:xfrm>
            <a:prstGeom prst="rect">
              <a:avLst/>
            </a:prstGeom>
            <a:noFill/>
            <a:ln w="9525">
              <a:noFill/>
            </a:ln>
          </p:spPr>
        </p:pic>
        <p:sp>
          <p:nvSpPr>
            <p:cNvPr id="1029" name="Text Box 5"/>
            <p:cNvSpPr txBox="1">
              <a:spLocks noChangeArrowheads="1"/>
            </p:cNvSpPr>
            <p:nvPr/>
          </p:nvSpPr>
          <p:spPr bwMode="auto">
            <a:xfrm rot="10800000">
              <a:off x="1" y="2"/>
              <a:ext cx="5755" cy="3508"/>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grpSp>
      <p:sp>
        <p:nvSpPr>
          <p:cNvPr id="2054" name="KSO_BT1"/>
          <p:cNvSpPr>
            <a:spLocks noGrp="1"/>
          </p:cNvSpPr>
          <p:nvPr>
            <p:ph type="title"/>
          </p:nvPr>
        </p:nvSpPr>
        <p:spPr>
          <a:xfrm>
            <a:off x="465138" y="169863"/>
            <a:ext cx="8104187" cy="598487"/>
          </a:xfrm>
          <a:prstGeom prst="rect">
            <a:avLst/>
          </a:prstGeom>
          <a:noFill/>
          <a:ln w="9525">
            <a:noFill/>
          </a:ln>
        </p:spPr>
        <p:txBody>
          <a:bodyPr anchor="b" anchorCtr="0"/>
          <a:p>
            <a:pPr lvl="0"/>
            <a:r>
              <a:rPr lang="zh-CN" altLang="zh-CN" dirty="0"/>
              <a:t>单击此处编辑母版标题样式</a:t>
            </a:r>
            <a:endParaRPr lang="zh-CN" altLang="zh-CN" dirty="0"/>
          </a:p>
        </p:txBody>
      </p:sp>
      <p:sp>
        <p:nvSpPr>
          <p:cNvPr id="2055" name="KSO_BC1"/>
          <p:cNvSpPr>
            <a:spLocks noGrp="1"/>
          </p:cNvSpPr>
          <p:nvPr>
            <p:ph type="body"/>
          </p:nvPr>
        </p:nvSpPr>
        <p:spPr>
          <a:xfrm>
            <a:off x="517525" y="1114425"/>
            <a:ext cx="8104188" cy="5062538"/>
          </a:xfrm>
          <a:prstGeom prst="rect">
            <a:avLst/>
          </a:prstGeom>
          <a:noFill/>
          <a:ln w="9525">
            <a:noFill/>
          </a:ln>
        </p:spPr>
        <p:txBody>
          <a:bodyPr anchor="t" anchorCtr="0"/>
          <a:p>
            <a:pPr lvl="0" indent="-357505"/>
            <a:r>
              <a:rPr lang="zh-CN" altLang="zh-CN" dirty="0"/>
              <a:t>单击此处编辑母版文本样式</a:t>
            </a:r>
            <a:endParaRPr lang="zh-CN" altLang="zh-CN" dirty="0"/>
          </a:p>
          <a:p>
            <a:pPr lvl="1" indent="-643255"/>
            <a:r>
              <a:rPr lang="zh-CN" altLang="zh-CN" dirty="0"/>
              <a:t>第二级</a:t>
            </a:r>
            <a:endParaRPr lang="zh-CN" altLang="zh-CN" dirty="0"/>
          </a:p>
        </p:txBody>
      </p:sp>
      <p:sp>
        <p:nvSpPr>
          <p:cNvPr id="1032" name="KSO_FD"/>
          <p:cNvSpPr>
            <a:spLocks noGrp="1" noChangeArrowheads="1"/>
          </p:cNvSpPr>
          <p:nvPr>
            <p:ph type="dt" sz="half" idx="2"/>
          </p:nvPr>
        </p:nvSpPr>
        <p:spPr bwMode="auto">
          <a:xfrm>
            <a:off x="628650" y="6356350"/>
            <a:ext cx="2057400" cy="365125"/>
          </a:xfrm>
          <a:prstGeom prst="rect">
            <a:avLst/>
          </a:prstGeom>
          <a:noFill/>
          <a:ln>
            <a:noFill/>
          </a:ln>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919293"/>
                </a:solidFill>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FEF0D98-1A43-4562-A521-7983235CEBF9}" type="datetime1">
              <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1033" name="KSO_FT"/>
          <p:cNvSpPr>
            <a:spLocks noGrp="1" noChangeArrowheads="1"/>
          </p:cNvSpPr>
          <p:nvPr>
            <p:ph type="ftr" sz="quarter" idx="3"/>
          </p:nvPr>
        </p:nvSpPr>
        <p:spPr bwMode="auto">
          <a:xfrm>
            <a:off x="3028950" y="6356350"/>
            <a:ext cx="3086100" cy="365125"/>
          </a:xfrm>
          <a:prstGeom prst="rect">
            <a:avLst/>
          </a:prstGeom>
          <a:noFill/>
          <a:ln>
            <a:noFill/>
          </a:ln>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919293"/>
                </a:solidFill>
                <a:latin typeface="Arial" panose="020B0604020202020204" pitchFamily="34" charset="0"/>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1034" name="KSO_FN"/>
          <p:cNvSpPr>
            <a:spLocks noGrp="1" noChangeArrowheads="1"/>
          </p:cNvSpPr>
          <p:nvPr>
            <p:ph type="sldNum" sz="quarter" idx="4"/>
          </p:nvPr>
        </p:nvSpPr>
        <p:spPr bwMode="auto">
          <a:xfrm>
            <a:off x="6457950" y="6356350"/>
            <a:ext cx="2057400" cy="365125"/>
          </a:xfrm>
          <a:prstGeom prst="rect">
            <a:avLst/>
          </a:prstGeom>
          <a:noFill/>
          <a:ln>
            <a:noFill/>
          </a:ln>
        </p:spPr>
        <p:txBody>
          <a:bodyPr vert="horz" wrap="square" lIns="91440" tIns="45720" rIns="91440" bIns="45720" numCol="1" anchor="ctr" anchorCtr="0" compatLnSpc="1"/>
          <a:lstStyle>
            <a:lvl1pPr algn="r">
              <a:defRPr sz="1200">
                <a:solidFill>
                  <a:srgbClr val="919293"/>
                </a:solidFill>
                <a:latin typeface="Arial" panose="020B0604020202020204" pitchFamily="34" charset="0"/>
                <a:ea typeface="宋体" panose="02010600030101010101" pitchFamily="2" charset="-122"/>
              </a:defRPr>
            </a:lvl1pPr>
          </a:lstStyle>
          <a:p>
            <a:pPr lvl="0" eaLnBrk="1" fontAlgn="base" hangingPunct="1">
              <a:buChar char="•"/>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
        <p:nvSpPr>
          <p:cNvPr id="3" name="矩形 10"/>
          <p:cNvSpPr>
            <a:spLocks noChangeArrowheads="1"/>
          </p:cNvSpPr>
          <p:nvPr/>
        </p:nvSpPr>
        <p:spPr bwMode="auto">
          <a:xfrm>
            <a:off x="0" y="841375"/>
            <a:ext cx="9132888" cy="46038"/>
          </a:xfrm>
          <a:prstGeom prst="rect">
            <a:avLst/>
          </a:prstGeom>
          <a:solidFill>
            <a:srgbClr val="D7D9DA"/>
          </a:solid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1036" name="矩形 11"/>
          <p:cNvSpPr>
            <a:spLocks noChangeArrowheads="1"/>
          </p:cNvSpPr>
          <p:nvPr/>
        </p:nvSpPr>
        <p:spPr bwMode="auto">
          <a:xfrm>
            <a:off x="465138" y="841375"/>
            <a:ext cx="5151438" cy="46038"/>
          </a:xfrm>
          <a:prstGeom prst="rect">
            <a:avLst/>
          </a:prstGeom>
          <a:solidFill>
            <a:srgbClr val="AACC03"/>
          </a:solid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grpSp>
        <p:nvGrpSpPr>
          <p:cNvPr id="2061" name="矩形 7"/>
          <p:cNvGrpSpPr/>
          <p:nvPr userDrawn="1"/>
        </p:nvGrpSpPr>
        <p:grpSpPr>
          <a:xfrm>
            <a:off x="120650" y="1419225"/>
            <a:ext cx="9137650" cy="5580063"/>
            <a:chOff x="0" y="0"/>
            <a:chExt cx="5756" cy="3510"/>
          </a:xfrm>
        </p:grpSpPr>
        <p:pic>
          <p:nvPicPr>
            <p:cNvPr id="2062" name="矩形 7"/>
            <p:cNvPicPr/>
            <p:nvPr/>
          </p:nvPicPr>
          <p:blipFill>
            <a:blip r:embed="rId17"/>
            <a:stretch>
              <a:fillRect/>
            </a:stretch>
          </p:blipFill>
          <p:spPr>
            <a:xfrm>
              <a:off x="0" y="0"/>
              <a:ext cx="5756" cy="3510"/>
            </a:xfrm>
            <a:prstGeom prst="rect">
              <a:avLst/>
            </a:prstGeom>
            <a:noFill/>
            <a:ln w="9525">
              <a:noFill/>
            </a:ln>
          </p:spPr>
        </p:pic>
        <p:sp>
          <p:nvSpPr>
            <p:cNvPr id="5" name="Text Box 5"/>
            <p:cNvSpPr txBox="1">
              <a:spLocks noChangeArrowheads="1"/>
            </p:cNvSpPr>
            <p:nvPr/>
          </p:nvSpPr>
          <p:spPr bwMode="auto">
            <a:xfrm rot="10800000">
              <a:off x="1" y="2"/>
              <a:ext cx="5755" cy="3508"/>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grpSp>
      <p:pic>
        <p:nvPicPr>
          <p:cNvPr id="2064" name="图片 7" descr="9446a6a0766d07dd9c03b92b43b165c"/>
          <p:cNvPicPr>
            <a:picLocks noChangeAspect="1"/>
          </p:cNvPicPr>
          <p:nvPr userDrawn="1"/>
        </p:nvPicPr>
        <p:blipFill>
          <a:blip r:embed="rId18"/>
          <a:stretch>
            <a:fillRect/>
          </a:stretch>
        </p:blipFill>
        <p:spPr>
          <a:xfrm>
            <a:off x="7705725" y="-28575"/>
            <a:ext cx="1065213" cy="963613"/>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ransition spd="slow">
    <p:random/>
  </p:transition>
  <p:hf sldNum="0" hdr="0" ftr="0" dt="0"/>
  <p:txStyles>
    <p:titleStyle>
      <a:lvl1pPr algn="l" rtl="0" eaLnBrk="0" fontAlgn="base" hangingPunct="0">
        <a:lnSpc>
          <a:spcPct val="90000"/>
        </a:lnSpc>
        <a:spcBef>
          <a:spcPct val="0"/>
        </a:spcBef>
        <a:spcAft>
          <a:spcPct val="0"/>
        </a:spcAft>
        <a:defRPr sz="3200" b="1" kern="1200">
          <a:solidFill>
            <a:srgbClr val="3C5C82"/>
          </a:solidFill>
          <a:latin typeface="+mj-lt"/>
          <a:ea typeface="+mj-ea"/>
          <a:cs typeface="+mj-cs"/>
        </a:defRPr>
      </a:lvl1pPr>
      <a:lvl2pPr algn="l" rtl="0" eaLnBrk="0" fontAlgn="base" hangingPunct="0">
        <a:lnSpc>
          <a:spcPct val="90000"/>
        </a:lnSpc>
        <a:spcBef>
          <a:spcPct val="0"/>
        </a:spcBef>
        <a:spcAft>
          <a:spcPct val="0"/>
        </a:spcAft>
        <a:defRPr sz="3200" b="1">
          <a:solidFill>
            <a:srgbClr val="3C5C82"/>
          </a:solidFill>
          <a:latin typeface="华文中宋" pitchFamily="2" charset="-122"/>
          <a:ea typeface="华文中宋" pitchFamily="2" charset="-122"/>
        </a:defRPr>
      </a:lvl2pPr>
      <a:lvl3pPr algn="l" rtl="0" eaLnBrk="0" fontAlgn="base" hangingPunct="0">
        <a:lnSpc>
          <a:spcPct val="90000"/>
        </a:lnSpc>
        <a:spcBef>
          <a:spcPct val="0"/>
        </a:spcBef>
        <a:spcAft>
          <a:spcPct val="0"/>
        </a:spcAft>
        <a:defRPr sz="3200" b="1">
          <a:solidFill>
            <a:srgbClr val="3C5C82"/>
          </a:solidFill>
          <a:latin typeface="华文中宋" pitchFamily="2" charset="-122"/>
          <a:ea typeface="华文中宋" pitchFamily="2" charset="-122"/>
        </a:defRPr>
      </a:lvl3pPr>
      <a:lvl4pPr algn="l" rtl="0" eaLnBrk="0" fontAlgn="base" hangingPunct="0">
        <a:lnSpc>
          <a:spcPct val="90000"/>
        </a:lnSpc>
        <a:spcBef>
          <a:spcPct val="0"/>
        </a:spcBef>
        <a:spcAft>
          <a:spcPct val="0"/>
        </a:spcAft>
        <a:defRPr sz="3200" b="1">
          <a:solidFill>
            <a:srgbClr val="3C5C82"/>
          </a:solidFill>
          <a:latin typeface="华文中宋" pitchFamily="2" charset="-122"/>
          <a:ea typeface="华文中宋" pitchFamily="2" charset="-122"/>
        </a:defRPr>
      </a:lvl4pPr>
      <a:lvl5pPr algn="l" rtl="0" eaLnBrk="0" fontAlgn="base" hangingPunct="0">
        <a:lnSpc>
          <a:spcPct val="90000"/>
        </a:lnSpc>
        <a:spcBef>
          <a:spcPct val="0"/>
        </a:spcBef>
        <a:spcAft>
          <a:spcPct val="0"/>
        </a:spcAft>
        <a:defRPr sz="3200" b="1">
          <a:solidFill>
            <a:srgbClr val="3C5C82"/>
          </a:solidFill>
          <a:latin typeface="华文中宋" pitchFamily="2" charset="-122"/>
          <a:ea typeface="华文中宋" pitchFamily="2" charset="-122"/>
        </a:defRPr>
      </a:lvl5pPr>
      <a:lvl6pPr marL="457200" algn="l" rtl="0" fontAlgn="base">
        <a:lnSpc>
          <a:spcPct val="90000"/>
        </a:lnSpc>
        <a:spcBef>
          <a:spcPct val="0"/>
        </a:spcBef>
        <a:spcAft>
          <a:spcPct val="0"/>
        </a:spcAft>
        <a:defRPr sz="3200" b="1">
          <a:solidFill>
            <a:srgbClr val="3C5C82"/>
          </a:solidFill>
          <a:latin typeface="华文中宋" pitchFamily="2" charset="-122"/>
          <a:ea typeface="华文中宋" pitchFamily="2" charset="-122"/>
        </a:defRPr>
      </a:lvl6pPr>
      <a:lvl7pPr marL="914400" algn="l" rtl="0" fontAlgn="base">
        <a:lnSpc>
          <a:spcPct val="90000"/>
        </a:lnSpc>
        <a:spcBef>
          <a:spcPct val="0"/>
        </a:spcBef>
        <a:spcAft>
          <a:spcPct val="0"/>
        </a:spcAft>
        <a:defRPr sz="3200" b="1">
          <a:solidFill>
            <a:srgbClr val="3C5C82"/>
          </a:solidFill>
          <a:latin typeface="华文中宋" pitchFamily="2" charset="-122"/>
          <a:ea typeface="华文中宋" pitchFamily="2" charset="-122"/>
        </a:defRPr>
      </a:lvl7pPr>
      <a:lvl8pPr marL="1371600" algn="l" rtl="0" fontAlgn="base">
        <a:lnSpc>
          <a:spcPct val="90000"/>
        </a:lnSpc>
        <a:spcBef>
          <a:spcPct val="0"/>
        </a:spcBef>
        <a:spcAft>
          <a:spcPct val="0"/>
        </a:spcAft>
        <a:defRPr sz="3200" b="1">
          <a:solidFill>
            <a:srgbClr val="3C5C82"/>
          </a:solidFill>
          <a:latin typeface="华文中宋" pitchFamily="2" charset="-122"/>
          <a:ea typeface="华文中宋" pitchFamily="2" charset="-122"/>
        </a:defRPr>
      </a:lvl8pPr>
      <a:lvl9pPr marL="1828800" algn="l" rtl="0" fontAlgn="base">
        <a:lnSpc>
          <a:spcPct val="90000"/>
        </a:lnSpc>
        <a:spcBef>
          <a:spcPct val="0"/>
        </a:spcBef>
        <a:spcAft>
          <a:spcPct val="0"/>
        </a:spcAft>
        <a:defRPr sz="3200" b="1">
          <a:solidFill>
            <a:srgbClr val="3C5C82"/>
          </a:solidFill>
          <a:latin typeface="华文中宋" pitchFamily="2" charset="-122"/>
          <a:ea typeface="华文中宋" pitchFamily="2" charset="-122"/>
        </a:defRPr>
      </a:lvl9pPr>
    </p:titleStyle>
    <p:bodyStyle>
      <a:lvl1pPr marL="357505" indent="-357505" algn="just" defTabSz="0" rtl="0" eaLnBrk="0" fontAlgn="base" hangingPunct="0">
        <a:lnSpc>
          <a:spcPct val="110000"/>
        </a:lnSpc>
        <a:spcBef>
          <a:spcPts val="1600"/>
        </a:spcBef>
        <a:spcAft>
          <a:spcPct val="0"/>
        </a:spcAft>
        <a:buClr>
          <a:srgbClr val="AACC03"/>
        </a:buClr>
        <a:buSzPct val="60000"/>
        <a:buFont typeface="Wingdings" panose="05000000000000000000" pitchFamily="2" charset="2"/>
        <a:buChar char="Ø"/>
        <a:tabLst>
          <a:tab pos="269875" algn="l"/>
        </a:tabLst>
        <a:defRPr sz="2000" kern="1200">
          <a:solidFill>
            <a:srgbClr val="7F9902"/>
          </a:solidFill>
          <a:latin typeface="+mn-lt"/>
          <a:ea typeface="+mn-ea"/>
          <a:cs typeface="+mn-cs"/>
        </a:defRPr>
      </a:lvl1pPr>
      <a:lvl2pPr marL="357505" indent="-643255" algn="just" defTabSz="0" rtl="0" eaLnBrk="0" fontAlgn="base" hangingPunct="0">
        <a:lnSpc>
          <a:spcPct val="130000"/>
        </a:lnSpc>
        <a:spcBef>
          <a:spcPct val="0"/>
        </a:spcBef>
        <a:spcAft>
          <a:spcPts val="600"/>
        </a:spcAft>
        <a:buFont typeface="幼圆" pitchFamily="49" charset="-122"/>
        <a:buChar char=" "/>
        <a:tabLst>
          <a:tab pos="269875" algn="l"/>
        </a:tabLst>
        <a:defRPr sz="1600" kern="1200">
          <a:solidFill>
            <a:srgbClr val="7D7D7D"/>
          </a:solidFill>
          <a:latin typeface="幼圆" pitchFamily="49" charset="-122"/>
          <a:ea typeface="幼圆" pitchFamily="49" charset="-122"/>
          <a:cs typeface="+mn-cs"/>
        </a:defRPr>
      </a:lvl2pPr>
      <a:lvl3pPr marL="1143000" indent="-228600" algn="l" defTabSz="0" rtl="0" eaLnBrk="0" fontAlgn="base" hangingPunct="0">
        <a:lnSpc>
          <a:spcPct val="90000"/>
        </a:lnSpc>
        <a:spcBef>
          <a:spcPts val="500"/>
        </a:spcBef>
        <a:spcAft>
          <a:spcPct val="0"/>
        </a:spcAft>
        <a:buFont typeface="幼圆" pitchFamily="49" charset="-122"/>
        <a:buChar char="•"/>
        <a:tabLst>
          <a:tab pos="269875" algn="l"/>
        </a:tabLst>
        <a:defRPr sz="2000" kern="1200">
          <a:solidFill>
            <a:schemeClr val="tx1"/>
          </a:solidFill>
          <a:latin typeface="Calibri" panose="020F0502020204030204" pitchFamily="34" charset="0"/>
          <a:ea typeface="幼圆" pitchFamily="49" charset="-122"/>
          <a:cs typeface="+mn-cs"/>
        </a:defRPr>
      </a:lvl3pPr>
      <a:lvl4pPr marL="1600200" indent="-228600" algn="l" defTabSz="0" rtl="0" eaLnBrk="0" fontAlgn="base" hangingPunct="0">
        <a:lnSpc>
          <a:spcPct val="90000"/>
        </a:lnSpc>
        <a:spcBef>
          <a:spcPts val="500"/>
        </a:spcBef>
        <a:spcAft>
          <a:spcPct val="0"/>
        </a:spcAft>
        <a:buFont typeface="幼圆" pitchFamily="49" charset="-122"/>
        <a:buChar char="•"/>
        <a:tabLst>
          <a:tab pos="269875" algn="l"/>
        </a:tabLst>
        <a:defRPr sz="2000" kern="1200">
          <a:solidFill>
            <a:schemeClr val="tx1"/>
          </a:solidFill>
          <a:latin typeface="Calibri" panose="020F0502020204030204" pitchFamily="34" charset="0"/>
          <a:ea typeface="幼圆" pitchFamily="49" charset="-122"/>
          <a:cs typeface="+mn-cs"/>
        </a:defRPr>
      </a:lvl4pPr>
      <a:lvl5pPr marL="2057400" indent="-228600" algn="l" defTabSz="0" rtl="0" eaLnBrk="0" fontAlgn="base" hangingPunct="0">
        <a:lnSpc>
          <a:spcPct val="90000"/>
        </a:lnSpc>
        <a:spcBef>
          <a:spcPts val="500"/>
        </a:spcBef>
        <a:spcAft>
          <a:spcPct val="0"/>
        </a:spcAft>
        <a:buFont typeface="幼圆" pitchFamily="49" charset="-122"/>
        <a:buChar char="•"/>
        <a:tabLst>
          <a:tab pos="269875" algn="l"/>
        </a:tabLst>
        <a:defRPr sz="2000" kern="1200">
          <a:solidFill>
            <a:schemeClr val="tx1"/>
          </a:solidFill>
          <a:latin typeface="Calibri" panose="020F0502020204030204" pitchFamily="34" charset="0"/>
          <a:ea typeface="幼圆"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5"/>
          <a:stretch>
            <a:fillRect/>
          </a:stretch>
        </a:blipFill>
        <a:effectLst/>
      </p:bgPr>
    </p:bg>
    <p:spTree>
      <p:nvGrpSpPr>
        <p:cNvPr id="1" name=""/>
        <p:cNvGrpSpPr/>
        <p:nvPr/>
      </p:nvGrpSpPr>
      <p:grpSpPr/>
      <p:pic>
        <p:nvPicPr>
          <p:cNvPr id="3074" name="图片 8"/>
          <p:cNvPicPr>
            <a:picLocks noChangeAspect="1"/>
          </p:cNvPicPr>
          <p:nvPr userDrawn="1"/>
        </p:nvPicPr>
        <p:blipFill>
          <a:blip r:embed="rId16"/>
          <a:srcRect t="-7837"/>
          <a:stretch>
            <a:fillRect/>
          </a:stretch>
        </p:blipFill>
        <p:spPr>
          <a:xfrm>
            <a:off x="41275" y="1763713"/>
            <a:ext cx="9058275" cy="5094287"/>
          </a:xfrm>
          <a:prstGeom prst="rect">
            <a:avLst/>
          </a:prstGeom>
          <a:noFill/>
          <a:ln w="9525">
            <a:noFill/>
          </a:ln>
        </p:spPr>
      </p:pic>
      <p:grpSp>
        <p:nvGrpSpPr>
          <p:cNvPr id="3075" name="矩形 7"/>
          <p:cNvGrpSpPr/>
          <p:nvPr userDrawn="1"/>
        </p:nvGrpSpPr>
        <p:grpSpPr>
          <a:xfrm>
            <a:off x="0" y="1285875"/>
            <a:ext cx="9137650" cy="5572125"/>
            <a:chOff x="0" y="0"/>
            <a:chExt cx="5756" cy="3510"/>
          </a:xfrm>
        </p:grpSpPr>
        <p:pic>
          <p:nvPicPr>
            <p:cNvPr id="3076" name="矩形 7"/>
            <p:cNvPicPr/>
            <p:nvPr/>
          </p:nvPicPr>
          <p:blipFill>
            <a:blip r:embed="rId17"/>
            <a:stretch>
              <a:fillRect/>
            </a:stretch>
          </p:blipFill>
          <p:spPr>
            <a:xfrm>
              <a:off x="0" y="0"/>
              <a:ext cx="5756" cy="3510"/>
            </a:xfrm>
            <a:prstGeom prst="rect">
              <a:avLst/>
            </a:prstGeom>
            <a:noFill/>
            <a:ln w="9525">
              <a:noFill/>
            </a:ln>
          </p:spPr>
        </p:pic>
        <p:sp>
          <p:nvSpPr>
            <p:cNvPr id="1029" name="Text Box 5"/>
            <p:cNvSpPr txBox="1">
              <a:spLocks noChangeArrowheads="1"/>
            </p:cNvSpPr>
            <p:nvPr/>
          </p:nvSpPr>
          <p:spPr bwMode="auto">
            <a:xfrm rot="10800000">
              <a:off x="1" y="2"/>
              <a:ext cx="5755" cy="3508"/>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grpSp>
      <p:sp>
        <p:nvSpPr>
          <p:cNvPr id="3078" name="KSO_BT1"/>
          <p:cNvSpPr>
            <a:spLocks noGrp="1"/>
          </p:cNvSpPr>
          <p:nvPr>
            <p:ph type="title"/>
          </p:nvPr>
        </p:nvSpPr>
        <p:spPr>
          <a:xfrm>
            <a:off x="465138" y="169863"/>
            <a:ext cx="8104187" cy="598487"/>
          </a:xfrm>
          <a:prstGeom prst="rect">
            <a:avLst/>
          </a:prstGeom>
          <a:noFill/>
          <a:ln w="9525">
            <a:noFill/>
          </a:ln>
        </p:spPr>
        <p:txBody>
          <a:bodyPr anchor="b" anchorCtr="0"/>
          <a:p>
            <a:pPr lvl="0"/>
            <a:r>
              <a:rPr lang="zh-CN" altLang="zh-CN" dirty="0"/>
              <a:t>单击此处编辑母版标题样式</a:t>
            </a:r>
            <a:endParaRPr lang="zh-CN" altLang="zh-CN" dirty="0"/>
          </a:p>
        </p:txBody>
      </p:sp>
      <p:sp>
        <p:nvSpPr>
          <p:cNvPr id="3079" name="KSO_BC1"/>
          <p:cNvSpPr>
            <a:spLocks noGrp="1"/>
          </p:cNvSpPr>
          <p:nvPr>
            <p:ph type="body"/>
          </p:nvPr>
        </p:nvSpPr>
        <p:spPr>
          <a:xfrm>
            <a:off x="517525" y="1114425"/>
            <a:ext cx="8104188" cy="5062538"/>
          </a:xfrm>
          <a:prstGeom prst="rect">
            <a:avLst/>
          </a:prstGeom>
          <a:noFill/>
          <a:ln w="9525">
            <a:noFill/>
          </a:ln>
        </p:spPr>
        <p:txBody>
          <a:bodyPr anchor="t" anchorCtr="0"/>
          <a:p>
            <a:pPr lvl="0" indent="-357505"/>
            <a:r>
              <a:rPr lang="zh-CN" altLang="zh-CN" dirty="0"/>
              <a:t>单击此处编辑母版文本样式</a:t>
            </a:r>
            <a:endParaRPr lang="zh-CN" altLang="zh-CN" dirty="0"/>
          </a:p>
          <a:p>
            <a:pPr lvl="1" indent="-643255"/>
            <a:r>
              <a:rPr lang="zh-CN" altLang="zh-CN" dirty="0"/>
              <a:t>第二级</a:t>
            </a:r>
            <a:endParaRPr lang="zh-CN" altLang="zh-CN" dirty="0"/>
          </a:p>
        </p:txBody>
      </p:sp>
      <p:sp>
        <p:nvSpPr>
          <p:cNvPr id="1032" name="KSO_FD"/>
          <p:cNvSpPr>
            <a:spLocks noGrp="1" noChangeArrowheads="1"/>
          </p:cNvSpPr>
          <p:nvPr>
            <p:ph type="dt" sz="half" idx="2"/>
          </p:nvPr>
        </p:nvSpPr>
        <p:spPr bwMode="auto">
          <a:xfrm>
            <a:off x="628650" y="6356350"/>
            <a:ext cx="2057400" cy="365125"/>
          </a:xfrm>
          <a:prstGeom prst="rect">
            <a:avLst/>
          </a:prstGeom>
          <a:noFill/>
          <a:ln>
            <a:noFill/>
          </a:ln>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919293"/>
                </a:solidFill>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FF1E598-5F2C-449A-9AC0-21B7F58017AA}" type="datetime1">
              <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1033" name="KSO_FT"/>
          <p:cNvSpPr>
            <a:spLocks noGrp="1" noChangeArrowheads="1"/>
          </p:cNvSpPr>
          <p:nvPr>
            <p:ph type="ftr" sz="quarter" idx="3"/>
          </p:nvPr>
        </p:nvSpPr>
        <p:spPr bwMode="auto">
          <a:xfrm>
            <a:off x="3028950" y="6356350"/>
            <a:ext cx="3086100" cy="365125"/>
          </a:xfrm>
          <a:prstGeom prst="rect">
            <a:avLst/>
          </a:prstGeom>
          <a:noFill/>
          <a:ln>
            <a:noFill/>
          </a:ln>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919293"/>
                </a:solidFill>
                <a:latin typeface="Arial" panose="020B0604020202020204" pitchFamily="34" charset="0"/>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1034" name="KSO_FN"/>
          <p:cNvSpPr>
            <a:spLocks noGrp="1" noChangeArrowheads="1"/>
          </p:cNvSpPr>
          <p:nvPr>
            <p:ph type="sldNum" sz="quarter" idx="4"/>
          </p:nvPr>
        </p:nvSpPr>
        <p:spPr bwMode="auto">
          <a:xfrm>
            <a:off x="6457950" y="6356350"/>
            <a:ext cx="2057400" cy="365125"/>
          </a:xfrm>
          <a:prstGeom prst="rect">
            <a:avLst/>
          </a:prstGeom>
          <a:noFill/>
          <a:ln>
            <a:noFill/>
          </a:ln>
        </p:spPr>
        <p:txBody>
          <a:bodyPr vert="horz" wrap="square" lIns="91440" tIns="45720" rIns="91440" bIns="45720" numCol="1" anchor="ctr" anchorCtr="0" compatLnSpc="1"/>
          <a:lstStyle>
            <a:lvl1pPr algn="r">
              <a:defRPr sz="1200">
                <a:solidFill>
                  <a:srgbClr val="919293"/>
                </a:solidFill>
                <a:latin typeface="Arial" panose="020B0604020202020204" pitchFamily="34" charset="0"/>
                <a:ea typeface="宋体" panose="02010600030101010101" pitchFamily="2" charset="-122"/>
              </a:defRPr>
            </a:lvl1pPr>
          </a:lstStyle>
          <a:p>
            <a:pPr lvl="0" eaLnBrk="1" fontAlgn="base" hangingPunct="1">
              <a:buChar char="•"/>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
        <p:nvSpPr>
          <p:cNvPr id="3" name="矩形 10"/>
          <p:cNvSpPr>
            <a:spLocks noChangeArrowheads="1"/>
          </p:cNvSpPr>
          <p:nvPr/>
        </p:nvSpPr>
        <p:spPr bwMode="auto">
          <a:xfrm>
            <a:off x="0" y="841375"/>
            <a:ext cx="9132888" cy="46038"/>
          </a:xfrm>
          <a:prstGeom prst="rect">
            <a:avLst/>
          </a:prstGeom>
          <a:solidFill>
            <a:srgbClr val="D7D9DA"/>
          </a:solid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1036" name="矩形 11"/>
          <p:cNvSpPr>
            <a:spLocks noChangeArrowheads="1"/>
          </p:cNvSpPr>
          <p:nvPr/>
        </p:nvSpPr>
        <p:spPr bwMode="auto">
          <a:xfrm>
            <a:off x="465138" y="841375"/>
            <a:ext cx="5151438" cy="46038"/>
          </a:xfrm>
          <a:prstGeom prst="rect">
            <a:avLst/>
          </a:prstGeom>
          <a:solidFill>
            <a:srgbClr val="AACC03"/>
          </a:solid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grpSp>
        <p:nvGrpSpPr>
          <p:cNvPr id="3085" name="矩形 7"/>
          <p:cNvGrpSpPr/>
          <p:nvPr userDrawn="1"/>
        </p:nvGrpSpPr>
        <p:grpSpPr>
          <a:xfrm>
            <a:off x="120650" y="1419225"/>
            <a:ext cx="9137650" cy="5580063"/>
            <a:chOff x="0" y="0"/>
            <a:chExt cx="5756" cy="3510"/>
          </a:xfrm>
        </p:grpSpPr>
        <p:pic>
          <p:nvPicPr>
            <p:cNvPr id="3086" name="矩形 7"/>
            <p:cNvPicPr/>
            <p:nvPr/>
          </p:nvPicPr>
          <p:blipFill>
            <a:blip r:embed="rId17"/>
            <a:stretch>
              <a:fillRect/>
            </a:stretch>
          </p:blipFill>
          <p:spPr>
            <a:xfrm>
              <a:off x="0" y="0"/>
              <a:ext cx="5756" cy="3510"/>
            </a:xfrm>
            <a:prstGeom prst="rect">
              <a:avLst/>
            </a:prstGeom>
            <a:noFill/>
            <a:ln w="9525">
              <a:noFill/>
            </a:ln>
          </p:spPr>
        </p:pic>
        <p:sp>
          <p:nvSpPr>
            <p:cNvPr id="5" name="Text Box 5"/>
            <p:cNvSpPr txBox="1">
              <a:spLocks noChangeArrowheads="1"/>
            </p:cNvSpPr>
            <p:nvPr/>
          </p:nvSpPr>
          <p:spPr bwMode="auto">
            <a:xfrm rot="10800000">
              <a:off x="1" y="2"/>
              <a:ext cx="5755" cy="3508"/>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grpSp>
      <p:pic>
        <p:nvPicPr>
          <p:cNvPr id="3088" name="图片 7" descr="9446a6a0766d07dd9c03b92b43b165c"/>
          <p:cNvPicPr>
            <a:picLocks noChangeAspect="1"/>
          </p:cNvPicPr>
          <p:nvPr userDrawn="1"/>
        </p:nvPicPr>
        <p:blipFill>
          <a:blip r:embed="rId18"/>
          <a:stretch>
            <a:fillRect/>
          </a:stretch>
        </p:blipFill>
        <p:spPr>
          <a:xfrm>
            <a:off x="7705725" y="-28575"/>
            <a:ext cx="1065213" cy="963613"/>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transition spd="slow">
    <p:random/>
  </p:transition>
  <p:hf sldNum="0" hdr="0" ftr="0" dt="0"/>
  <p:txStyles>
    <p:titleStyle>
      <a:lvl1pPr algn="l" rtl="0" eaLnBrk="0" fontAlgn="base" hangingPunct="0">
        <a:lnSpc>
          <a:spcPct val="90000"/>
        </a:lnSpc>
        <a:spcBef>
          <a:spcPct val="0"/>
        </a:spcBef>
        <a:spcAft>
          <a:spcPct val="0"/>
        </a:spcAft>
        <a:defRPr sz="3200" b="1" kern="1200">
          <a:solidFill>
            <a:srgbClr val="3C5C82"/>
          </a:solidFill>
          <a:latin typeface="+mj-lt"/>
          <a:ea typeface="+mj-ea"/>
          <a:cs typeface="+mj-cs"/>
        </a:defRPr>
      </a:lvl1pPr>
      <a:lvl2pPr algn="l" rtl="0" eaLnBrk="0" fontAlgn="base" hangingPunct="0">
        <a:lnSpc>
          <a:spcPct val="90000"/>
        </a:lnSpc>
        <a:spcBef>
          <a:spcPct val="0"/>
        </a:spcBef>
        <a:spcAft>
          <a:spcPct val="0"/>
        </a:spcAft>
        <a:defRPr sz="3200" b="1">
          <a:solidFill>
            <a:srgbClr val="3C5C82"/>
          </a:solidFill>
          <a:latin typeface="华文中宋" pitchFamily="2" charset="-122"/>
          <a:ea typeface="华文中宋" pitchFamily="2" charset="-122"/>
        </a:defRPr>
      </a:lvl2pPr>
      <a:lvl3pPr algn="l" rtl="0" eaLnBrk="0" fontAlgn="base" hangingPunct="0">
        <a:lnSpc>
          <a:spcPct val="90000"/>
        </a:lnSpc>
        <a:spcBef>
          <a:spcPct val="0"/>
        </a:spcBef>
        <a:spcAft>
          <a:spcPct val="0"/>
        </a:spcAft>
        <a:defRPr sz="3200" b="1">
          <a:solidFill>
            <a:srgbClr val="3C5C82"/>
          </a:solidFill>
          <a:latin typeface="华文中宋" pitchFamily="2" charset="-122"/>
          <a:ea typeface="华文中宋" pitchFamily="2" charset="-122"/>
        </a:defRPr>
      </a:lvl3pPr>
      <a:lvl4pPr algn="l" rtl="0" eaLnBrk="0" fontAlgn="base" hangingPunct="0">
        <a:lnSpc>
          <a:spcPct val="90000"/>
        </a:lnSpc>
        <a:spcBef>
          <a:spcPct val="0"/>
        </a:spcBef>
        <a:spcAft>
          <a:spcPct val="0"/>
        </a:spcAft>
        <a:defRPr sz="3200" b="1">
          <a:solidFill>
            <a:srgbClr val="3C5C82"/>
          </a:solidFill>
          <a:latin typeface="华文中宋" pitchFamily="2" charset="-122"/>
          <a:ea typeface="华文中宋" pitchFamily="2" charset="-122"/>
        </a:defRPr>
      </a:lvl4pPr>
      <a:lvl5pPr algn="l" rtl="0" eaLnBrk="0" fontAlgn="base" hangingPunct="0">
        <a:lnSpc>
          <a:spcPct val="90000"/>
        </a:lnSpc>
        <a:spcBef>
          <a:spcPct val="0"/>
        </a:spcBef>
        <a:spcAft>
          <a:spcPct val="0"/>
        </a:spcAft>
        <a:defRPr sz="3200" b="1">
          <a:solidFill>
            <a:srgbClr val="3C5C82"/>
          </a:solidFill>
          <a:latin typeface="华文中宋" pitchFamily="2" charset="-122"/>
          <a:ea typeface="华文中宋" pitchFamily="2" charset="-122"/>
        </a:defRPr>
      </a:lvl5pPr>
      <a:lvl6pPr marL="457200" algn="l" rtl="0" fontAlgn="base">
        <a:lnSpc>
          <a:spcPct val="90000"/>
        </a:lnSpc>
        <a:spcBef>
          <a:spcPct val="0"/>
        </a:spcBef>
        <a:spcAft>
          <a:spcPct val="0"/>
        </a:spcAft>
        <a:defRPr sz="3200" b="1">
          <a:solidFill>
            <a:srgbClr val="3C5C82"/>
          </a:solidFill>
          <a:latin typeface="华文中宋" pitchFamily="2" charset="-122"/>
          <a:ea typeface="华文中宋" pitchFamily="2" charset="-122"/>
        </a:defRPr>
      </a:lvl6pPr>
      <a:lvl7pPr marL="914400" algn="l" rtl="0" fontAlgn="base">
        <a:lnSpc>
          <a:spcPct val="90000"/>
        </a:lnSpc>
        <a:spcBef>
          <a:spcPct val="0"/>
        </a:spcBef>
        <a:spcAft>
          <a:spcPct val="0"/>
        </a:spcAft>
        <a:defRPr sz="3200" b="1">
          <a:solidFill>
            <a:srgbClr val="3C5C82"/>
          </a:solidFill>
          <a:latin typeface="华文中宋" pitchFamily="2" charset="-122"/>
          <a:ea typeface="华文中宋" pitchFamily="2" charset="-122"/>
        </a:defRPr>
      </a:lvl7pPr>
      <a:lvl8pPr marL="1371600" algn="l" rtl="0" fontAlgn="base">
        <a:lnSpc>
          <a:spcPct val="90000"/>
        </a:lnSpc>
        <a:spcBef>
          <a:spcPct val="0"/>
        </a:spcBef>
        <a:spcAft>
          <a:spcPct val="0"/>
        </a:spcAft>
        <a:defRPr sz="3200" b="1">
          <a:solidFill>
            <a:srgbClr val="3C5C82"/>
          </a:solidFill>
          <a:latin typeface="华文中宋" pitchFamily="2" charset="-122"/>
          <a:ea typeface="华文中宋" pitchFamily="2" charset="-122"/>
        </a:defRPr>
      </a:lvl8pPr>
      <a:lvl9pPr marL="1828800" algn="l" rtl="0" fontAlgn="base">
        <a:lnSpc>
          <a:spcPct val="90000"/>
        </a:lnSpc>
        <a:spcBef>
          <a:spcPct val="0"/>
        </a:spcBef>
        <a:spcAft>
          <a:spcPct val="0"/>
        </a:spcAft>
        <a:defRPr sz="3200" b="1">
          <a:solidFill>
            <a:srgbClr val="3C5C82"/>
          </a:solidFill>
          <a:latin typeface="华文中宋" pitchFamily="2" charset="-122"/>
          <a:ea typeface="华文中宋" pitchFamily="2" charset="-122"/>
        </a:defRPr>
      </a:lvl9pPr>
    </p:titleStyle>
    <p:bodyStyle>
      <a:lvl1pPr marL="357505" indent="-357505" algn="just" defTabSz="0" rtl="0" eaLnBrk="0" fontAlgn="base" hangingPunct="0">
        <a:lnSpc>
          <a:spcPct val="110000"/>
        </a:lnSpc>
        <a:spcBef>
          <a:spcPts val="1600"/>
        </a:spcBef>
        <a:spcAft>
          <a:spcPct val="0"/>
        </a:spcAft>
        <a:buClr>
          <a:srgbClr val="AACC03"/>
        </a:buClr>
        <a:buSzPct val="60000"/>
        <a:buFont typeface="Wingdings" panose="05000000000000000000" pitchFamily="2" charset="2"/>
        <a:buChar char="Ø"/>
        <a:tabLst>
          <a:tab pos="269875" algn="l"/>
        </a:tabLst>
        <a:defRPr sz="2000" kern="1200">
          <a:solidFill>
            <a:srgbClr val="7F9902"/>
          </a:solidFill>
          <a:latin typeface="+mn-lt"/>
          <a:ea typeface="+mn-ea"/>
          <a:cs typeface="+mn-cs"/>
        </a:defRPr>
      </a:lvl1pPr>
      <a:lvl2pPr marL="357505" indent="-643255" algn="just" defTabSz="0" rtl="0" eaLnBrk="0" fontAlgn="base" hangingPunct="0">
        <a:lnSpc>
          <a:spcPct val="130000"/>
        </a:lnSpc>
        <a:spcBef>
          <a:spcPct val="0"/>
        </a:spcBef>
        <a:spcAft>
          <a:spcPts val="600"/>
        </a:spcAft>
        <a:buFont typeface="幼圆" pitchFamily="49" charset="-122"/>
        <a:buChar char=" "/>
        <a:tabLst>
          <a:tab pos="269875" algn="l"/>
        </a:tabLst>
        <a:defRPr sz="1600" kern="1200">
          <a:solidFill>
            <a:srgbClr val="7D7D7D"/>
          </a:solidFill>
          <a:latin typeface="幼圆" pitchFamily="49" charset="-122"/>
          <a:ea typeface="幼圆" pitchFamily="49" charset="-122"/>
          <a:cs typeface="+mn-cs"/>
        </a:defRPr>
      </a:lvl2pPr>
      <a:lvl3pPr marL="1143000" indent="-228600" algn="l" defTabSz="0" rtl="0" eaLnBrk="0" fontAlgn="base" hangingPunct="0">
        <a:lnSpc>
          <a:spcPct val="90000"/>
        </a:lnSpc>
        <a:spcBef>
          <a:spcPts val="500"/>
        </a:spcBef>
        <a:spcAft>
          <a:spcPct val="0"/>
        </a:spcAft>
        <a:buFont typeface="幼圆" pitchFamily="49" charset="-122"/>
        <a:buChar char="•"/>
        <a:tabLst>
          <a:tab pos="269875" algn="l"/>
        </a:tabLst>
        <a:defRPr sz="2000" kern="1200">
          <a:solidFill>
            <a:schemeClr val="tx1"/>
          </a:solidFill>
          <a:latin typeface="Calibri" panose="020F0502020204030204" pitchFamily="34" charset="0"/>
          <a:ea typeface="幼圆" pitchFamily="49" charset="-122"/>
          <a:cs typeface="+mn-cs"/>
        </a:defRPr>
      </a:lvl3pPr>
      <a:lvl4pPr marL="1600200" indent="-228600" algn="l" defTabSz="0" rtl="0" eaLnBrk="0" fontAlgn="base" hangingPunct="0">
        <a:lnSpc>
          <a:spcPct val="90000"/>
        </a:lnSpc>
        <a:spcBef>
          <a:spcPts val="500"/>
        </a:spcBef>
        <a:spcAft>
          <a:spcPct val="0"/>
        </a:spcAft>
        <a:buFont typeface="幼圆" pitchFamily="49" charset="-122"/>
        <a:buChar char="•"/>
        <a:tabLst>
          <a:tab pos="269875" algn="l"/>
        </a:tabLst>
        <a:defRPr sz="2000" kern="1200">
          <a:solidFill>
            <a:schemeClr val="tx1"/>
          </a:solidFill>
          <a:latin typeface="Calibri" panose="020F0502020204030204" pitchFamily="34" charset="0"/>
          <a:ea typeface="幼圆" pitchFamily="49" charset="-122"/>
          <a:cs typeface="+mn-cs"/>
        </a:defRPr>
      </a:lvl4pPr>
      <a:lvl5pPr marL="2057400" indent="-228600" algn="l" defTabSz="0" rtl="0" eaLnBrk="0" fontAlgn="base" hangingPunct="0">
        <a:lnSpc>
          <a:spcPct val="90000"/>
        </a:lnSpc>
        <a:spcBef>
          <a:spcPts val="500"/>
        </a:spcBef>
        <a:spcAft>
          <a:spcPct val="0"/>
        </a:spcAft>
        <a:buFont typeface="幼圆" pitchFamily="49" charset="-122"/>
        <a:buChar char="•"/>
        <a:tabLst>
          <a:tab pos="269875" algn="l"/>
        </a:tabLst>
        <a:defRPr sz="2000" kern="1200">
          <a:solidFill>
            <a:schemeClr val="tx1"/>
          </a:solidFill>
          <a:latin typeface="Calibri" panose="020F0502020204030204" pitchFamily="34" charset="0"/>
          <a:ea typeface="幼圆"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5"/>
          <a:stretch>
            <a:fillRect/>
          </a:stretch>
        </a:blipFill>
        <a:effectLst/>
      </p:bgPr>
    </p:bg>
    <p:spTree>
      <p:nvGrpSpPr>
        <p:cNvPr id="1" name=""/>
        <p:cNvGrpSpPr/>
        <p:nvPr/>
      </p:nvGrpSpPr>
      <p:grpSpPr/>
      <p:pic>
        <p:nvPicPr>
          <p:cNvPr id="4098" name="图片 8"/>
          <p:cNvPicPr>
            <a:picLocks noChangeAspect="1"/>
          </p:cNvPicPr>
          <p:nvPr userDrawn="1"/>
        </p:nvPicPr>
        <p:blipFill>
          <a:blip r:embed="rId16"/>
          <a:srcRect t="-7837"/>
          <a:stretch>
            <a:fillRect/>
          </a:stretch>
        </p:blipFill>
        <p:spPr>
          <a:xfrm>
            <a:off x="41275" y="1763713"/>
            <a:ext cx="9058275" cy="5094287"/>
          </a:xfrm>
          <a:prstGeom prst="rect">
            <a:avLst/>
          </a:prstGeom>
          <a:noFill/>
          <a:ln w="9525">
            <a:noFill/>
          </a:ln>
        </p:spPr>
      </p:pic>
      <p:grpSp>
        <p:nvGrpSpPr>
          <p:cNvPr id="4099" name="矩形 7"/>
          <p:cNvGrpSpPr/>
          <p:nvPr userDrawn="1"/>
        </p:nvGrpSpPr>
        <p:grpSpPr>
          <a:xfrm>
            <a:off x="0" y="1285875"/>
            <a:ext cx="9137650" cy="5572125"/>
            <a:chOff x="0" y="0"/>
            <a:chExt cx="5756" cy="3510"/>
          </a:xfrm>
        </p:grpSpPr>
        <p:pic>
          <p:nvPicPr>
            <p:cNvPr id="4100" name="矩形 7"/>
            <p:cNvPicPr/>
            <p:nvPr/>
          </p:nvPicPr>
          <p:blipFill>
            <a:blip r:embed="rId17"/>
            <a:stretch>
              <a:fillRect/>
            </a:stretch>
          </p:blipFill>
          <p:spPr>
            <a:xfrm>
              <a:off x="0" y="0"/>
              <a:ext cx="5756" cy="3510"/>
            </a:xfrm>
            <a:prstGeom prst="rect">
              <a:avLst/>
            </a:prstGeom>
            <a:noFill/>
            <a:ln w="9525">
              <a:noFill/>
            </a:ln>
          </p:spPr>
        </p:pic>
        <p:sp>
          <p:nvSpPr>
            <p:cNvPr id="1029" name="Text Box 5"/>
            <p:cNvSpPr txBox="1">
              <a:spLocks noChangeArrowheads="1"/>
            </p:cNvSpPr>
            <p:nvPr/>
          </p:nvSpPr>
          <p:spPr bwMode="auto">
            <a:xfrm rot="10800000">
              <a:off x="1" y="2"/>
              <a:ext cx="5755" cy="3508"/>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grpSp>
      <p:sp>
        <p:nvSpPr>
          <p:cNvPr id="4102" name="KSO_BT1"/>
          <p:cNvSpPr>
            <a:spLocks noGrp="1"/>
          </p:cNvSpPr>
          <p:nvPr>
            <p:ph type="title"/>
          </p:nvPr>
        </p:nvSpPr>
        <p:spPr>
          <a:xfrm>
            <a:off x="465138" y="169863"/>
            <a:ext cx="8104187" cy="598487"/>
          </a:xfrm>
          <a:prstGeom prst="rect">
            <a:avLst/>
          </a:prstGeom>
          <a:noFill/>
          <a:ln w="9525">
            <a:noFill/>
          </a:ln>
        </p:spPr>
        <p:txBody>
          <a:bodyPr anchor="b" anchorCtr="0"/>
          <a:p>
            <a:pPr lvl="0"/>
            <a:r>
              <a:rPr lang="zh-CN" altLang="zh-CN" dirty="0"/>
              <a:t>单击此处编辑母版标题样式</a:t>
            </a:r>
            <a:endParaRPr lang="zh-CN" altLang="zh-CN" dirty="0"/>
          </a:p>
        </p:txBody>
      </p:sp>
      <p:sp>
        <p:nvSpPr>
          <p:cNvPr id="4103" name="KSO_BC1"/>
          <p:cNvSpPr>
            <a:spLocks noGrp="1"/>
          </p:cNvSpPr>
          <p:nvPr>
            <p:ph type="body"/>
          </p:nvPr>
        </p:nvSpPr>
        <p:spPr>
          <a:xfrm>
            <a:off x="517525" y="1114425"/>
            <a:ext cx="8104188" cy="5062538"/>
          </a:xfrm>
          <a:prstGeom prst="rect">
            <a:avLst/>
          </a:prstGeom>
          <a:noFill/>
          <a:ln w="9525">
            <a:noFill/>
          </a:ln>
        </p:spPr>
        <p:txBody>
          <a:bodyPr anchor="t" anchorCtr="0"/>
          <a:p>
            <a:pPr lvl="0" indent="-357505"/>
            <a:r>
              <a:rPr lang="zh-CN" altLang="zh-CN" dirty="0"/>
              <a:t>单击此处编辑母版文本样式</a:t>
            </a:r>
            <a:endParaRPr lang="zh-CN" altLang="zh-CN" dirty="0"/>
          </a:p>
          <a:p>
            <a:pPr lvl="1" indent="-643255"/>
            <a:r>
              <a:rPr lang="zh-CN" altLang="zh-CN" dirty="0"/>
              <a:t>第二级</a:t>
            </a:r>
            <a:endParaRPr lang="zh-CN" altLang="zh-CN" dirty="0"/>
          </a:p>
        </p:txBody>
      </p:sp>
      <p:sp>
        <p:nvSpPr>
          <p:cNvPr id="1032" name="KSO_FD"/>
          <p:cNvSpPr>
            <a:spLocks noGrp="1" noChangeArrowheads="1"/>
          </p:cNvSpPr>
          <p:nvPr>
            <p:ph type="dt" sz="half" idx="2"/>
          </p:nvPr>
        </p:nvSpPr>
        <p:spPr bwMode="auto">
          <a:xfrm>
            <a:off x="628650" y="6356350"/>
            <a:ext cx="2057400" cy="365125"/>
          </a:xfrm>
          <a:prstGeom prst="rect">
            <a:avLst/>
          </a:prstGeom>
          <a:noFill/>
          <a:ln>
            <a:noFill/>
          </a:ln>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919293"/>
                </a:solidFill>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9C864C0-E09C-46E3-83C2-94650EB79D41}" type="datetime1">
              <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1033" name="KSO_FT"/>
          <p:cNvSpPr>
            <a:spLocks noGrp="1" noChangeArrowheads="1"/>
          </p:cNvSpPr>
          <p:nvPr>
            <p:ph type="ftr" sz="quarter" idx="3"/>
          </p:nvPr>
        </p:nvSpPr>
        <p:spPr bwMode="auto">
          <a:xfrm>
            <a:off x="3028950" y="6356350"/>
            <a:ext cx="3086100" cy="365125"/>
          </a:xfrm>
          <a:prstGeom prst="rect">
            <a:avLst/>
          </a:prstGeom>
          <a:noFill/>
          <a:ln>
            <a:noFill/>
          </a:ln>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919293"/>
                </a:solidFill>
                <a:latin typeface="Arial" panose="020B0604020202020204" pitchFamily="34" charset="0"/>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1034" name="KSO_FN"/>
          <p:cNvSpPr>
            <a:spLocks noGrp="1" noChangeArrowheads="1"/>
          </p:cNvSpPr>
          <p:nvPr>
            <p:ph type="sldNum" sz="quarter" idx="4"/>
          </p:nvPr>
        </p:nvSpPr>
        <p:spPr bwMode="auto">
          <a:xfrm>
            <a:off x="6457950" y="6356350"/>
            <a:ext cx="2057400" cy="365125"/>
          </a:xfrm>
          <a:prstGeom prst="rect">
            <a:avLst/>
          </a:prstGeom>
          <a:noFill/>
          <a:ln>
            <a:noFill/>
          </a:ln>
        </p:spPr>
        <p:txBody>
          <a:bodyPr vert="horz" wrap="square" lIns="91440" tIns="45720" rIns="91440" bIns="45720" numCol="1" anchor="ctr" anchorCtr="0" compatLnSpc="1"/>
          <a:lstStyle>
            <a:lvl1pPr algn="r">
              <a:defRPr sz="1200">
                <a:solidFill>
                  <a:srgbClr val="919293"/>
                </a:solidFill>
                <a:latin typeface="Arial" panose="020B0604020202020204" pitchFamily="34" charset="0"/>
                <a:ea typeface="宋体" panose="02010600030101010101" pitchFamily="2" charset="-122"/>
              </a:defRPr>
            </a:lvl1pPr>
          </a:lstStyle>
          <a:p>
            <a:pPr lvl="0" eaLnBrk="1" fontAlgn="base" hangingPunct="1">
              <a:buChar char="•"/>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
        <p:nvSpPr>
          <p:cNvPr id="3" name="矩形 10"/>
          <p:cNvSpPr>
            <a:spLocks noChangeArrowheads="1"/>
          </p:cNvSpPr>
          <p:nvPr/>
        </p:nvSpPr>
        <p:spPr bwMode="auto">
          <a:xfrm>
            <a:off x="0" y="841375"/>
            <a:ext cx="9132888" cy="46038"/>
          </a:xfrm>
          <a:prstGeom prst="rect">
            <a:avLst/>
          </a:prstGeom>
          <a:solidFill>
            <a:srgbClr val="D7D9DA"/>
          </a:solid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1036" name="矩形 11"/>
          <p:cNvSpPr>
            <a:spLocks noChangeArrowheads="1"/>
          </p:cNvSpPr>
          <p:nvPr/>
        </p:nvSpPr>
        <p:spPr bwMode="auto">
          <a:xfrm>
            <a:off x="465138" y="841375"/>
            <a:ext cx="5151438" cy="46038"/>
          </a:xfrm>
          <a:prstGeom prst="rect">
            <a:avLst/>
          </a:prstGeom>
          <a:solidFill>
            <a:srgbClr val="AACC03"/>
          </a:solid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grpSp>
        <p:nvGrpSpPr>
          <p:cNvPr id="4109" name="矩形 7"/>
          <p:cNvGrpSpPr/>
          <p:nvPr userDrawn="1"/>
        </p:nvGrpSpPr>
        <p:grpSpPr>
          <a:xfrm>
            <a:off x="120650" y="1419225"/>
            <a:ext cx="9137650" cy="5580063"/>
            <a:chOff x="0" y="0"/>
            <a:chExt cx="5756" cy="3510"/>
          </a:xfrm>
        </p:grpSpPr>
        <p:pic>
          <p:nvPicPr>
            <p:cNvPr id="4110" name="矩形 7"/>
            <p:cNvPicPr/>
            <p:nvPr/>
          </p:nvPicPr>
          <p:blipFill>
            <a:blip r:embed="rId17"/>
            <a:stretch>
              <a:fillRect/>
            </a:stretch>
          </p:blipFill>
          <p:spPr>
            <a:xfrm>
              <a:off x="0" y="0"/>
              <a:ext cx="5756" cy="3510"/>
            </a:xfrm>
            <a:prstGeom prst="rect">
              <a:avLst/>
            </a:prstGeom>
            <a:noFill/>
            <a:ln w="9525">
              <a:noFill/>
            </a:ln>
          </p:spPr>
        </p:pic>
        <p:sp>
          <p:nvSpPr>
            <p:cNvPr id="5" name="Text Box 5"/>
            <p:cNvSpPr txBox="1">
              <a:spLocks noChangeArrowheads="1"/>
            </p:cNvSpPr>
            <p:nvPr/>
          </p:nvSpPr>
          <p:spPr bwMode="auto">
            <a:xfrm rot="10800000">
              <a:off x="1" y="2"/>
              <a:ext cx="5755" cy="3508"/>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grpSp>
      <p:pic>
        <p:nvPicPr>
          <p:cNvPr id="4112" name="图片 7" descr="9446a6a0766d07dd9c03b92b43b165c"/>
          <p:cNvPicPr>
            <a:picLocks noChangeAspect="1"/>
          </p:cNvPicPr>
          <p:nvPr userDrawn="1"/>
        </p:nvPicPr>
        <p:blipFill>
          <a:blip r:embed="rId18"/>
          <a:stretch>
            <a:fillRect/>
          </a:stretch>
        </p:blipFill>
        <p:spPr>
          <a:xfrm>
            <a:off x="7705725" y="-28575"/>
            <a:ext cx="1065213" cy="963613"/>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Lst>
  <p:transition spd="slow">
    <p:random/>
  </p:transition>
  <p:hf sldNum="0" hdr="0" ftr="0" dt="0"/>
  <p:txStyles>
    <p:titleStyle>
      <a:lvl1pPr algn="l" rtl="0" eaLnBrk="0" fontAlgn="base" hangingPunct="0">
        <a:lnSpc>
          <a:spcPct val="90000"/>
        </a:lnSpc>
        <a:spcBef>
          <a:spcPct val="0"/>
        </a:spcBef>
        <a:spcAft>
          <a:spcPct val="0"/>
        </a:spcAft>
        <a:defRPr sz="3200" b="1" kern="1200">
          <a:solidFill>
            <a:srgbClr val="3C5C82"/>
          </a:solidFill>
          <a:latin typeface="+mj-lt"/>
          <a:ea typeface="+mj-ea"/>
          <a:cs typeface="+mj-cs"/>
        </a:defRPr>
      </a:lvl1pPr>
      <a:lvl2pPr algn="l" rtl="0" eaLnBrk="0" fontAlgn="base" hangingPunct="0">
        <a:lnSpc>
          <a:spcPct val="90000"/>
        </a:lnSpc>
        <a:spcBef>
          <a:spcPct val="0"/>
        </a:spcBef>
        <a:spcAft>
          <a:spcPct val="0"/>
        </a:spcAft>
        <a:defRPr sz="3200" b="1">
          <a:solidFill>
            <a:srgbClr val="3C5C82"/>
          </a:solidFill>
          <a:latin typeface="华文中宋" pitchFamily="2" charset="-122"/>
          <a:ea typeface="华文中宋" pitchFamily="2" charset="-122"/>
        </a:defRPr>
      </a:lvl2pPr>
      <a:lvl3pPr algn="l" rtl="0" eaLnBrk="0" fontAlgn="base" hangingPunct="0">
        <a:lnSpc>
          <a:spcPct val="90000"/>
        </a:lnSpc>
        <a:spcBef>
          <a:spcPct val="0"/>
        </a:spcBef>
        <a:spcAft>
          <a:spcPct val="0"/>
        </a:spcAft>
        <a:defRPr sz="3200" b="1">
          <a:solidFill>
            <a:srgbClr val="3C5C82"/>
          </a:solidFill>
          <a:latin typeface="华文中宋" pitchFamily="2" charset="-122"/>
          <a:ea typeface="华文中宋" pitchFamily="2" charset="-122"/>
        </a:defRPr>
      </a:lvl3pPr>
      <a:lvl4pPr algn="l" rtl="0" eaLnBrk="0" fontAlgn="base" hangingPunct="0">
        <a:lnSpc>
          <a:spcPct val="90000"/>
        </a:lnSpc>
        <a:spcBef>
          <a:spcPct val="0"/>
        </a:spcBef>
        <a:spcAft>
          <a:spcPct val="0"/>
        </a:spcAft>
        <a:defRPr sz="3200" b="1">
          <a:solidFill>
            <a:srgbClr val="3C5C82"/>
          </a:solidFill>
          <a:latin typeface="华文中宋" pitchFamily="2" charset="-122"/>
          <a:ea typeface="华文中宋" pitchFamily="2" charset="-122"/>
        </a:defRPr>
      </a:lvl4pPr>
      <a:lvl5pPr algn="l" rtl="0" eaLnBrk="0" fontAlgn="base" hangingPunct="0">
        <a:lnSpc>
          <a:spcPct val="90000"/>
        </a:lnSpc>
        <a:spcBef>
          <a:spcPct val="0"/>
        </a:spcBef>
        <a:spcAft>
          <a:spcPct val="0"/>
        </a:spcAft>
        <a:defRPr sz="3200" b="1">
          <a:solidFill>
            <a:srgbClr val="3C5C82"/>
          </a:solidFill>
          <a:latin typeface="华文中宋" pitchFamily="2" charset="-122"/>
          <a:ea typeface="华文中宋" pitchFamily="2" charset="-122"/>
        </a:defRPr>
      </a:lvl5pPr>
      <a:lvl6pPr marL="457200" algn="l" rtl="0" fontAlgn="base">
        <a:lnSpc>
          <a:spcPct val="90000"/>
        </a:lnSpc>
        <a:spcBef>
          <a:spcPct val="0"/>
        </a:spcBef>
        <a:spcAft>
          <a:spcPct val="0"/>
        </a:spcAft>
        <a:defRPr sz="3200" b="1">
          <a:solidFill>
            <a:srgbClr val="3C5C82"/>
          </a:solidFill>
          <a:latin typeface="华文中宋" pitchFamily="2" charset="-122"/>
          <a:ea typeface="华文中宋" pitchFamily="2" charset="-122"/>
        </a:defRPr>
      </a:lvl6pPr>
      <a:lvl7pPr marL="914400" algn="l" rtl="0" fontAlgn="base">
        <a:lnSpc>
          <a:spcPct val="90000"/>
        </a:lnSpc>
        <a:spcBef>
          <a:spcPct val="0"/>
        </a:spcBef>
        <a:spcAft>
          <a:spcPct val="0"/>
        </a:spcAft>
        <a:defRPr sz="3200" b="1">
          <a:solidFill>
            <a:srgbClr val="3C5C82"/>
          </a:solidFill>
          <a:latin typeface="华文中宋" pitchFamily="2" charset="-122"/>
          <a:ea typeface="华文中宋" pitchFamily="2" charset="-122"/>
        </a:defRPr>
      </a:lvl7pPr>
      <a:lvl8pPr marL="1371600" algn="l" rtl="0" fontAlgn="base">
        <a:lnSpc>
          <a:spcPct val="90000"/>
        </a:lnSpc>
        <a:spcBef>
          <a:spcPct val="0"/>
        </a:spcBef>
        <a:spcAft>
          <a:spcPct val="0"/>
        </a:spcAft>
        <a:defRPr sz="3200" b="1">
          <a:solidFill>
            <a:srgbClr val="3C5C82"/>
          </a:solidFill>
          <a:latin typeface="华文中宋" pitchFamily="2" charset="-122"/>
          <a:ea typeface="华文中宋" pitchFamily="2" charset="-122"/>
        </a:defRPr>
      </a:lvl8pPr>
      <a:lvl9pPr marL="1828800" algn="l" rtl="0" fontAlgn="base">
        <a:lnSpc>
          <a:spcPct val="90000"/>
        </a:lnSpc>
        <a:spcBef>
          <a:spcPct val="0"/>
        </a:spcBef>
        <a:spcAft>
          <a:spcPct val="0"/>
        </a:spcAft>
        <a:defRPr sz="3200" b="1">
          <a:solidFill>
            <a:srgbClr val="3C5C82"/>
          </a:solidFill>
          <a:latin typeface="华文中宋" pitchFamily="2" charset="-122"/>
          <a:ea typeface="华文中宋" pitchFamily="2" charset="-122"/>
        </a:defRPr>
      </a:lvl9pPr>
    </p:titleStyle>
    <p:bodyStyle>
      <a:lvl1pPr marL="357505" indent="-357505" algn="just" defTabSz="0" rtl="0" eaLnBrk="0" fontAlgn="base" hangingPunct="0">
        <a:lnSpc>
          <a:spcPct val="110000"/>
        </a:lnSpc>
        <a:spcBef>
          <a:spcPts val="1600"/>
        </a:spcBef>
        <a:spcAft>
          <a:spcPct val="0"/>
        </a:spcAft>
        <a:buClr>
          <a:srgbClr val="AACC03"/>
        </a:buClr>
        <a:buSzPct val="60000"/>
        <a:buFont typeface="Wingdings" panose="05000000000000000000" pitchFamily="2" charset="2"/>
        <a:buChar char="Ø"/>
        <a:tabLst>
          <a:tab pos="269875" algn="l"/>
        </a:tabLst>
        <a:defRPr sz="2000" kern="1200">
          <a:solidFill>
            <a:srgbClr val="7F9902"/>
          </a:solidFill>
          <a:latin typeface="+mn-lt"/>
          <a:ea typeface="+mn-ea"/>
          <a:cs typeface="+mn-cs"/>
        </a:defRPr>
      </a:lvl1pPr>
      <a:lvl2pPr marL="357505" indent="-643255" algn="just" defTabSz="0" rtl="0" eaLnBrk="0" fontAlgn="base" hangingPunct="0">
        <a:lnSpc>
          <a:spcPct val="130000"/>
        </a:lnSpc>
        <a:spcBef>
          <a:spcPct val="0"/>
        </a:spcBef>
        <a:spcAft>
          <a:spcPts val="600"/>
        </a:spcAft>
        <a:buFont typeface="幼圆" pitchFamily="49" charset="-122"/>
        <a:buChar char=" "/>
        <a:tabLst>
          <a:tab pos="269875" algn="l"/>
        </a:tabLst>
        <a:defRPr sz="1600" kern="1200">
          <a:solidFill>
            <a:srgbClr val="7D7D7D"/>
          </a:solidFill>
          <a:latin typeface="幼圆" pitchFamily="49" charset="-122"/>
          <a:ea typeface="幼圆" pitchFamily="49" charset="-122"/>
          <a:cs typeface="+mn-cs"/>
        </a:defRPr>
      </a:lvl2pPr>
      <a:lvl3pPr marL="1143000" indent="-228600" algn="l" defTabSz="0" rtl="0" eaLnBrk="0" fontAlgn="base" hangingPunct="0">
        <a:lnSpc>
          <a:spcPct val="90000"/>
        </a:lnSpc>
        <a:spcBef>
          <a:spcPts val="500"/>
        </a:spcBef>
        <a:spcAft>
          <a:spcPct val="0"/>
        </a:spcAft>
        <a:buFont typeface="幼圆" pitchFamily="49" charset="-122"/>
        <a:buChar char="•"/>
        <a:tabLst>
          <a:tab pos="269875" algn="l"/>
        </a:tabLst>
        <a:defRPr sz="2000" kern="1200">
          <a:solidFill>
            <a:schemeClr val="tx1"/>
          </a:solidFill>
          <a:latin typeface="Calibri" panose="020F0502020204030204" pitchFamily="34" charset="0"/>
          <a:ea typeface="幼圆" pitchFamily="49" charset="-122"/>
          <a:cs typeface="+mn-cs"/>
        </a:defRPr>
      </a:lvl3pPr>
      <a:lvl4pPr marL="1600200" indent="-228600" algn="l" defTabSz="0" rtl="0" eaLnBrk="0" fontAlgn="base" hangingPunct="0">
        <a:lnSpc>
          <a:spcPct val="90000"/>
        </a:lnSpc>
        <a:spcBef>
          <a:spcPts val="500"/>
        </a:spcBef>
        <a:spcAft>
          <a:spcPct val="0"/>
        </a:spcAft>
        <a:buFont typeface="幼圆" pitchFamily="49" charset="-122"/>
        <a:buChar char="•"/>
        <a:tabLst>
          <a:tab pos="269875" algn="l"/>
        </a:tabLst>
        <a:defRPr sz="2000" kern="1200">
          <a:solidFill>
            <a:schemeClr val="tx1"/>
          </a:solidFill>
          <a:latin typeface="Calibri" panose="020F0502020204030204" pitchFamily="34" charset="0"/>
          <a:ea typeface="幼圆" pitchFamily="49" charset="-122"/>
          <a:cs typeface="+mn-cs"/>
        </a:defRPr>
      </a:lvl4pPr>
      <a:lvl5pPr marL="2057400" indent="-228600" algn="l" defTabSz="0" rtl="0" eaLnBrk="0" fontAlgn="base" hangingPunct="0">
        <a:lnSpc>
          <a:spcPct val="90000"/>
        </a:lnSpc>
        <a:spcBef>
          <a:spcPts val="500"/>
        </a:spcBef>
        <a:spcAft>
          <a:spcPct val="0"/>
        </a:spcAft>
        <a:buFont typeface="幼圆" pitchFamily="49" charset="-122"/>
        <a:buChar char="•"/>
        <a:tabLst>
          <a:tab pos="269875" algn="l"/>
        </a:tabLst>
        <a:defRPr sz="2000" kern="1200">
          <a:solidFill>
            <a:schemeClr val="tx1"/>
          </a:solidFill>
          <a:latin typeface="Calibri" panose="020F0502020204030204" pitchFamily="34" charset="0"/>
          <a:ea typeface="幼圆"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5"/>
          <a:stretch>
            <a:fillRect/>
          </a:stretch>
        </a:blipFill>
        <a:effectLst/>
      </p:bgPr>
    </p:bg>
    <p:spTree>
      <p:nvGrpSpPr>
        <p:cNvPr id="1" name=""/>
        <p:cNvGrpSpPr/>
        <p:nvPr/>
      </p:nvGrpSpPr>
      <p:grpSpPr/>
      <p:pic>
        <p:nvPicPr>
          <p:cNvPr id="5122" name="图片 8"/>
          <p:cNvPicPr>
            <a:picLocks noChangeAspect="1"/>
          </p:cNvPicPr>
          <p:nvPr userDrawn="1"/>
        </p:nvPicPr>
        <p:blipFill>
          <a:blip r:embed="rId16"/>
          <a:srcRect t="-7837"/>
          <a:stretch>
            <a:fillRect/>
          </a:stretch>
        </p:blipFill>
        <p:spPr>
          <a:xfrm>
            <a:off x="41275" y="1763713"/>
            <a:ext cx="9058275" cy="5094287"/>
          </a:xfrm>
          <a:prstGeom prst="rect">
            <a:avLst/>
          </a:prstGeom>
          <a:noFill/>
          <a:ln w="9525">
            <a:noFill/>
          </a:ln>
        </p:spPr>
      </p:pic>
      <p:grpSp>
        <p:nvGrpSpPr>
          <p:cNvPr id="5123" name="矩形 7"/>
          <p:cNvGrpSpPr/>
          <p:nvPr userDrawn="1"/>
        </p:nvGrpSpPr>
        <p:grpSpPr>
          <a:xfrm>
            <a:off x="0" y="1285875"/>
            <a:ext cx="9137650" cy="5572125"/>
            <a:chOff x="0" y="0"/>
            <a:chExt cx="5756" cy="3510"/>
          </a:xfrm>
        </p:grpSpPr>
        <p:pic>
          <p:nvPicPr>
            <p:cNvPr id="5124" name="矩形 7"/>
            <p:cNvPicPr/>
            <p:nvPr/>
          </p:nvPicPr>
          <p:blipFill>
            <a:blip r:embed="rId17"/>
            <a:stretch>
              <a:fillRect/>
            </a:stretch>
          </p:blipFill>
          <p:spPr>
            <a:xfrm>
              <a:off x="0" y="0"/>
              <a:ext cx="5756" cy="3510"/>
            </a:xfrm>
            <a:prstGeom prst="rect">
              <a:avLst/>
            </a:prstGeom>
            <a:noFill/>
            <a:ln w="9525">
              <a:noFill/>
            </a:ln>
          </p:spPr>
        </p:pic>
        <p:sp>
          <p:nvSpPr>
            <p:cNvPr id="1029" name="Text Box 5"/>
            <p:cNvSpPr txBox="1">
              <a:spLocks noChangeArrowheads="1"/>
            </p:cNvSpPr>
            <p:nvPr/>
          </p:nvSpPr>
          <p:spPr bwMode="auto">
            <a:xfrm rot="10800000">
              <a:off x="1" y="2"/>
              <a:ext cx="5755" cy="3508"/>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grpSp>
      <p:sp>
        <p:nvSpPr>
          <p:cNvPr id="5126" name="KSO_BT1"/>
          <p:cNvSpPr>
            <a:spLocks noGrp="1"/>
          </p:cNvSpPr>
          <p:nvPr>
            <p:ph type="title"/>
          </p:nvPr>
        </p:nvSpPr>
        <p:spPr>
          <a:xfrm>
            <a:off x="465138" y="169863"/>
            <a:ext cx="8104187" cy="598487"/>
          </a:xfrm>
          <a:prstGeom prst="rect">
            <a:avLst/>
          </a:prstGeom>
          <a:noFill/>
          <a:ln w="9525">
            <a:noFill/>
          </a:ln>
        </p:spPr>
        <p:txBody>
          <a:bodyPr anchor="b" anchorCtr="0"/>
          <a:p>
            <a:pPr lvl="0"/>
            <a:r>
              <a:rPr lang="zh-CN" altLang="zh-CN" dirty="0"/>
              <a:t>单击此处编辑母版标题样式</a:t>
            </a:r>
            <a:endParaRPr lang="zh-CN" altLang="zh-CN" dirty="0"/>
          </a:p>
        </p:txBody>
      </p:sp>
      <p:sp>
        <p:nvSpPr>
          <p:cNvPr id="5127" name="KSO_BC1"/>
          <p:cNvSpPr>
            <a:spLocks noGrp="1"/>
          </p:cNvSpPr>
          <p:nvPr>
            <p:ph type="body"/>
          </p:nvPr>
        </p:nvSpPr>
        <p:spPr>
          <a:xfrm>
            <a:off x="517525" y="1114425"/>
            <a:ext cx="8104188" cy="5062538"/>
          </a:xfrm>
          <a:prstGeom prst="rect">
            <a:avLst/>
          </a:prstGeom>
          <a:noFill/>
          <a:ln w="9525">
            <a:noFill/>
          </a:ln>
        </p:spPr>
        <p:txBody>
          <a:bodyPr anchor="t" anchorCtr="0"/>
          <a:p>
            <a:pPr lvl="0" indent="-357505"/>
            <a:r>
              <a:rPr lang="zh-CN" altLang="zh-CN" dirty="0"/>
              <a:t>单击此处编辑母版文本样式</a:t>
            </a:r>
            <a:endParaRPr lang="zh-CN" altLang="zh-CN" dirty="0"/>
          </a:p>
          <a:p>
            <a:pPr lvl="1" indent="-643255"/>
            <a:r>
              <a:rPr lang="zh-CN" altLang="zh-CN" dirty="0"/>
              <a:t>第二级</a:t>
            </a:r>
            <a:endParaRPr lang="zh-CN" altLang="zh-CN" dirty="0"/>
          </a:p>
        </p:txBody>
      </p:sp>
      <p:sp>
        <p:nvSpPr>
          <p:cNvPr id="1032" name="KSO_FD"/>
          <p:cNvSpPr>
            <a:spLocks noGrp="1" noChangeArrowheads="1"/>
          </p:cNvSpPr>
          <p:nvPr>
            <p:ph type="dt" sz="half" idx="2"/>
          </p:nvPr>
        </p:nvSpPr>
        <p:spPr bwMode="auto">
          <a:xfrm>
            <a:off x="628650" y="6356350"/>
            <a:ext cx="2057400" cy="365125"/>
          </a:xfrm>
          <a:prstGeom prst="rect">
            <a:avLst/>
          </a:prstGeom>
          <a:noFill/>
          <a:ln>
            <a:noFill/>
          </a:ln>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919293"/>
                </a:solidFill>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633AF37C-512F-425A-91D1-77AEA47CEF6C}" type="datetime1">
              <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1033" name="KSO_FT"/>
          <p:cNvSpPr>
            <a:spLocks noGrp="1" noChangeArrowheads="1"/>
          </p:cNvSpPr>
          <p:nvPr>
            <p:ph type="ftr" sz="quarter" idx="3"/>
          </p:nvPr>
        </p:nvSpPr>
        <p:spPr bwMode="auto">
          <a:xfrm>
            <a:off x="3028950" y="6356350"/>
            <a:ext cx="3086100" cy="365125"/>
          </a:xfrm>
          <a:prstGeom prst="rect">
            <a:avLst/>
          </a:prstGeom>
          <a:noFill/>
          <a:ln>
            <a:noFill/>
          </a:ln>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919293"/>
                </a:solidFill>
                <a:latin typeface="Arial" panose="020B0604020202020204" pitchFamily="34" charset="0"/>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1034" name="KSO_FN"/>
          <p:cNvSpPr>
            <a:spLocks noGrp="1" noChangeArrowheads="1"/>
          </p:cNvSpPr>
          <p:nvPr>
            <p:ph type="sldNum" sz="quarter" idx="4"/>
          </p:nvPr>
        </p:nvSpPr>
        <p:spPr bwMode="auto">
          <a:xfrm>
            <a:off x="6457950" y="6356350"/>
            <a:ext cx="2057400" cy="365125"/>
          </a:xfrm>
          <a:prstGeom prst="rect">
            <a:avLst/>
          </a:prstGeom>
          <a:noFill/>
          <a:ln>
            <a:noFill/>
          </a:ln>
        </p:spPr>
        <p:txBody>
          <a:bodyPr vert="horz" wrap="square" lIns="91440" tIns="45720" rIns="91440" bIns="45720" numCol="1" anchor="ctr" anchorCtr="0" compatLnSpc="1"/>
          <a:lstStyle>
            <a:lvl1pPr algn="r">
              <a:defRPr sz="1200">
                <a:solidFill>
                  <a:srgbClr val="919293"/>
                </a:solidFill>
                <a:latin typeface="Arial" panose="020B0604020202020204" pitchFamily="34" charset="0"/>
                <a:ea typeface="宋体" panose="02010600030101010101" pitchFamily="2" charset="-122"/>
              </a:defRPr>
            </a:lvl1pPr>
          </a:lstStyle>
          <a:p>
            <a:pPr lvl="0" eaLnBrk="1" fontAlgn="base" hangingPunct="1">
              <a:buChar char="•"/>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
        <p:nvSpPr>
          <p:cNvPr id="3" name="矩形 10"/>
          <p:cNvSpPr>
            <a:spLocks noChangeArrowheads="1"/>
          </p:cNvSpPr>
          <p:nvPr/>
        </p:nvSpPr>
        <p:spPr bwMode="auto">
          <a:xfrm>
            <a:off x="0" y="841375"/>
            <a:ext cx="9132888" cy="46038"/>
          </a:xfrm>
          <a:prstGeom prst="rect">
            <a:avLst/>
          </a:prstGeom>
          <a:solidFill>
            <a:srgbClr val="D7D9DA"/>
          </a:solid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1036" name="矩形 11"/>
          <p:cNvSpPr>
            <a:spLocks noChangeArrowheads="1"/>
          </p:cNvSpPr>
          <p:nvPr/>
        </p:nvSpPr>
        <p:spPr bwMode="auto">
          <a:xfrm>
            <a:off x="465138" y="841375"/>
            <a:ext cx="5151438" cy="46038"/>
          </a:xfrm>
          <a:prstGeom prst="rect">
            <a:avLst/>
          </a:prstGeom>
          <a:solidFill>
            <a:srgbClr val="AACC03"/>
          </a:solid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grpSp>
        <p:nvGrpSpPr>
          <p:cNvPr id="5133" name="矩形 7"/>
          <p:cNvGrpSpPr/>
          <p:nvPr userDrawn="1"/>
        </p:nvGrpSpPr>
        <p:grpSpPr>
          <a:xfrm>
            <a:off x="120650" y="1419225"/>
            <a:ext cx="9137650" cy="5580063"/>
            <a:chOff x="0" y="0"/>
            <a:chExt cx="5756" cy="3510"/>
          </a:xfrm>
        </p:grpSpPr>
        <p:pic>
          <p:nvPicPr>
            <p:cNvPr id="5134" name="矩形 7"/>
            <p:cNvPicPr/>
            <p:nvPr/>
          </p:nvPicPr>
          <p:blipFill>
            <a:blip r:embed="rId17"/>
            <a:stretch>
              <a:fillRect/>
            </a:stretch>
          </p:blipFill>
          <p:spPr>
            <a:xfrm>
              <a:off x="0" y="0"/>
              <a:ext cx="5756" cy="3510"/>
            </a:xfrm>
            <a:prstGeom prst="rect">
              <a:avLst/>
            </a:prstGeom>
            <a:noFill/>
            <a:ln w="9525">
              <a:noFill/>
            </a:ln>
          </p:spPr>
        </p:pic>
        <p:sp>
          <p:nvSpPr>
            <p:cNvPr id="5" name="Text Box 5"/>
            <p:cNvSpPr txBox="1">
              <a:spLocks noChangeArrowheads="1"/>
            </p:cNvSpPr>
            <p:nvPr/>
          </p:nvSpPr>
          <p:spPr bwMode="auto">
            <a:xfrm rot="10800000">
              <a:off x="1" y="2"/>
              <a:ext cx="5755" cy="3508"/>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grpSp>
      <p:pic>
        <p:nvPicPr>
          <p:cNvPr id="5136" name="图片 7" descr="9446a6a0766d07dd9c03b92b43b165c"/>
          <p:cNvPicPr>
            <a:picLocks noChangeAspect="1"/>
          </p:cNvPicPr>
          <p:nvPr userDrawn="1"/>
        </p:nvPicPr>
        <p:blipFill>
          <a:blip r:embed="rId18"/>
          <a:stretch>
            <a:fillRect/>
          </a:stretch>
        </p:blipFill>
        <p:spPr>
          <a:xfrm>
            <a:off x="7705725" y="-28575"/>
            <a:ext cx="1065213" cy="963613"/>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Lst>
  <p:transition spd="slow">
    <p:random/>
  </p:transition>
  <p:hf sldNum="0" hdr="0" ftr="0" dt="0"/>
  <p:txStyles>
    <p:titleStyle>
      <a:lvl1pPr algn="l" rtl="0" eaLnBrk="0" fontAlgn="base" hangingPunct="0">
        <a:lnSpc>
          <a:spcPct val="90000"/>
        </a:lnSpc>
        <a:spcBef>
          <a:spcPct val="0"/>
        </a:spcBef>
        <a:spcAft>
          <a:spcPct val="0"/>
        </a:spcAft>
        <a:defRPr sz="3200" b="1" kern="1200">
          <a:solidFill>
            <a:srgbClr val="3C5C82"/>
          </a:solidFill>
          <a:latin typeface="+mj-lt"/>
          <a:ea typeface="+mj-ea"/>
          <a:cs typeface="+mj-cs"/>
        </a:defRPr>
      </a:lvl1pPr>
      <a:lvl2pPr algn="l" rtl="0" eaLnBrk="0" fontAlgn="base" hangingPunct="0">
        <a:lnSpc>
          <a:spcPct val="90000"/>
        </a:lnSpc>
        <a:spcBef>
          <a:spcPct val="0"/>
        </a:spcBef>
        <a:spcAft>
          <a:spcPct val="0"/>
        </a:spcAft>
        <a:defRPr sz="3200" b="1">
          <a:solidFill>
            <a:srgbClr val="3C5C82"/>
          </a:solidFill>
          <a:latin typeface="华文中宋" pitchFamily="2" charset="-122"/>
          <a:ea typeface="华文中宋" pitchFamily="2" charset="-122"/>
        </a:defRPr>
      </a:lvl2pPr>
      <a:lvl3pPr algn="l" rtl="0" eaLnBrk="0" fontAlgn="base" hangingPunct="0">
        <a:lnSpc>
          <a:spcPct val="90000"/>
        </a:lnSpc>
        <a:spcBef>
          <a:spcPct val="0"/>
        </a:spcBef>
        <a:spcAft>
          <a:spcPct val="0"/>
        </a:spcAft>
        <a:defRPr sz="3200" b="1">
          <a:solidFill>
            <a:srgbClr val="3C5C82"/>
          </a:solidFill>
          <a:latin typeface="华文中宋" pitchFamily="2" charset="-122"/>
          <a:ea typeface="华文中宋" pitchFamily="2" charset="-122"/>
        </a:defRPr>
      </a:lvl3pPr>
      <a:lvl4pPr algn="l" rtl="0" eaLnBrk="0" fontAlgn="base" hangingPunct="0">
        <a:lnSpc>
          <a:spcPct val="90000"/>
        </a:lnSpc>
        <a:spcBef>
          <a:spcPct val="0"/>
        </a:spcBef>
        <a:spcAft>
          <a:spcPct val="0"/>
        </a:spcAft>
        <a:defRPr sz="3200" b="1">
          <a:solidFill>
            <a:srgbClr val="3C5C82"/>
          </a:solidFill>
          <a:latin typeface="华文中宋" pitchFamily="2" charset="-122"/>
          <a:ea typeface="华文中宋" pitchFamily="2" charset="-122"/>
        </a:defRPr>
      </a:lvl4pPr>
      <a:lvl5pPr algn="l" rtl="0" eaLnBrk="0" fontAlgn="base" hangingPunct="0">
        <a:lnSpc>
          <a:spcPct val="90000"/>
        </a:lnSpc>
        <a:spcBef>
          <a:spcPct val="0"/>
        </a:spcBef>
        <a:spcAft>
          <a:spcPct val="0"/>
        </a:spcAft>
        <a:defRPr sz="3200" b="1">
          <a:solidFill>
            <a:srgbClr val="3C5C82"/>
          </a:solidFill>
          <a:latin typeface="华文中宋" pitchFamily="2" charset="-122"/>
          <a:ea typeface="华文中宋" pitchFamily="2" charset="-122"/>
        </a:defRPr>
      </a:lvl5pPr>
      <a:lvl6pPr marL="457200" algn="l" rtl="0" fontAlgn="base">
        <a:lnSpc>
          <a:spcPct val="90000"/>
        </a:lnSpc>
        <a:spcBef>
          <a:spcPct val="0"/>
        </a:spcBef>
        <a:spcAft>
          <a:spcPct val="0"/>
        </a:spcAft>
        <a:defRPr sz="3200" b="1">
          <a:solidFill>
            <a:srgbClr val="3C5C82"/>
          </a:solidFill>
          <a:latin typeface="华文中宋" pitchFamily="2" charset="-122"/>
          <a:ea typeface="华文中宋" pitchFamily="2" charset="-122"/>
        </a:defRPr>
      </a:lvl6pPr>
      <a:lvl7pPr marL="914400" algn="l" rtl="0" fontAlgn="base">
        <a:lnSpc>
          <a:spcPct val="90000"/>
        </a:lnSpc>
        <a:spcBef>
          <a:spcPct val="0"/>
        </a:spcBef>
        <a:spcAft>
          <a:spcPct val="0"/>
        </a:spcAft>
        <a:defRPr sz="3200" b="1">
          <a:solidFill>
            <a:srgbClr val="3C5C82"/>
          </a:solidFill>
          <a:latin typeface="华文中宋" pitchFamily="2" charset="-122"/>
          <a:ea typeface="华文中宋" pitchFamily="2" charset="-122"/>
        </a:defRPr>
      </a:lvl7pPr>
      <a:lvl8pPr marL="1371600" algn="l" rtl="0" fontAlgn="base">
        <a:lnSpc>
          <a:spcPct val="90000"/>
        </a:lnSpc>
        <a:spcBef>
          <a:spcPct val="0"/>
        </a:spcBef>
        <a:spcAft>
          <a:spcPct val="0"/>
        </a:spcAft>
        <a:defRPr sz="3200" b="1">
          <a:solidFill>
            <a:srgbClr val="3C5C82"/>
          </a:solidFill>
          <a:latin typeface="华文中宋" pitchFamily="2" charset="-122"/>
          <a:ea typeface="华文中宋" pitchFamily="2" charset="-122"/>
        </a:defRPr>
      </a:lvl8pPr>
      <a:lvl9pPr marL="1828800" algn="l" rtl="0" fontAlgn="base">
        <a:lnSpc>
          <a:spcPct val="90000"/>
        </a:lnSpc>
        <a:spcBef>
          <a:spcPct val="0"/>
        </a:spcBef>
        <a:spcAft>
          <a:spcPct val="0"/>
        </a:spcAft>
        <a:defRPr sz="3200" b="1">
          <a:solidFill>
            <a:srgbClr val="3C5C82"/>
          </a:solidFill>
          <a:latin typeface="华文中宋" pitchFamily="2" charset="-122"/>
          <a:ea typeface="华文中宋" pitchFamily="2" charset="-122"/>
        </a:defRPr>
      </a:lvl9pPr>
    </p:titleStyle>
    <p:bodyStyle>
      <a:lvl1pPr marL="357505" indent="-357505" algn="just" defTabSz="0" rtl="0" eaLnBrk="0" fontAlgn="base" hangingPunct="0">
        <a:lnSpc>
          <a:spcPct val="110000"/>
        </a:lnSpc>
        <a:spcBef>
          <a:spcPts val="1600"/>
        </a:spcBef>
        <a:spcAft>
          <a:spcPct val="0"/>
        </a:spcAft>
        <a:buClr>
          <a:srgbClr val="AACC03"/>
        </a:buClr>
        <a:buSzPct val="60000"/>
        <a:buFont typeface="Wingdings" panose="05000000000000000000" pitchFamily="2" charset="2"/>
        <a:buChar char="Ø"/>
        <a:tabLst>
          <a:tab pos="269875" algn="l"/>
        </a:tabLst>
        <a:defRPr sz="2000" kern="1200">
          <a:solidFill>
            <a:srgbClr val="7F9902"/>
          </a:solidFill>
          <a:latin typeface="+mn-lt"/>
          <a:ea typeface="+mn-ea"/>
          <a:cs typeface="+mn-cs"/>
        </a:defRPr>
      </a:lvl1pPr>
      <a:lvl2pPr marL="357505" indent="-643255" algn="just" defTabSz="0" rtl="0" eaLnBrk="0" fontAlgn="base" hangingPunct="0">
        <a:lnSpc>
          <a:spcPct val="130000"/>
        </a:lnSpc>
        <a:spcBef>
          <a:spcPct val="0"/>
        </a:spcBef>
        <a:spcAft>
          <a:spcPts val="600"/>
        </a:spcAft>
        <a:buFont typeface="幼圆" pitchFamily="49" charset="-122"/>
        <a:buChar char=" "/>
        <a:tabLst>
          <a:tab pos="269875" algn="l"/>
        </a:tabLst>
        <a:defRPr sz="1600" kern="1200">
          <a:solidFill>
            <a:srgbClr val="7D7D7D"/>
          </a:solidFill>
          <a:latin typeface="幼圆" pitchFamily="49" charset="-122"/>
          <a:ea typeface="幼圆" pitchFamily="49" charset="-122"/>
          <a:cs typeface="+mn-cs"/>
        </a:defRPr>
      </a:lvl2pPr>
      <a:lvl3pPr marL="1143000" indent="-228600" algn="l" defTabSz="0" rtl="0" eaLnBrk="0" fontAlgn="base" hangingPunct="0">
        <a:lnSpc>
          <a:spcPct val="90000"/>
        </a:lnSpc>
        <a:spcBef>
          <a:spcPts val="500"/>
        </a:spcBef>
        <a:spcAft>
          <a:spcPct val="0"/>
        </a:spcAft>
        <a:buFont typeface="幼圆" pitchFamily="49" charset="-122"/>
        <a:buChar char="•"/>
        <a:tabLst>
          <a:tab pos="269875" algn="l"/>
        </a:tabLst>
        <a:defRPr sz="2000" kern="1200">
          <a:solidFill>
            <a:schemeClr val="tx1"/>
          </a:solidFill>
          <a:latin typeface="Calibri" panose="020F0502020204030204" pitchFamily="34" charset="0"/>
          <a:ea typeface="幼圆" pitchFamily="49" charset="-122"/>
          <a:cs typeface="+mn-cs"/>
        </a:defRPr>
      </a:lvl3pPr>
      <a:lvl4pPr marL="1600200" indent="-228600" algn="l" defTabSz="0" rtl="0" eaLnBrk="0" fontAlgn="base" hangingPunct="0">
        <a:lnSpc>
          <a:spcPct val="90000"/>
        </a:lnSpc>
        <a:spcBef>
          <a:spcPts val="500"/>
        </a:spcBef>
        <a:spcAft>
          <a:spcPct val="0"/>
        </a:spcAft>
        <a:buFont typeface="幼圆" pitchFamily="49" charset="-122"/>
        <a:buChar char="•"/>
        <a:tabLst>
          <a:tab pos="269875" algn="l"/>
        </a:tabLst>
        <a:defRPr sz="2000" kern="1200">
          <a:solidFill>
            <a:schemeClr val="tx1"/>
          </a:solidFill>
          <a:latin typeface="Calibri" panose="020F0502020204030204" pitchFamily="34" charset="0"/>
          <a:ea typeface="幼圆" pitchFamily="49" charset="-122"/>
          <a:cs typeface="+mn-cs"/>
        </a:defRPr>
      </a:lvl4pPr>
      <a:lvl5pPr marL="2057400" indent="-228600" algn="l" defTabSz="0" rtl="0" eaLnBrk="0" fontAlgn="base" hangingPunct="0">
        <a:lnSpc>
          <a:spcPct val="90000"/>
        </a:lnSpc>
        <a:spcBef>
          <a:spcPts val="500"/>
        </a:spcBef>
        <a:spcAft>
          <a:spcPct val="0"/>
        </a:spcAft>
        <a:buFont typeface="幼圆" pitchFamily="49" charset="-122"/>
        <a:buChar char="•"/>
        <a:tabLst>
          <a:tab pos="269875" algn="l"/>
        </a:tabLst>
        <a:defRPr sz="2000" kern="1200">
          <a:solidFill>
            <a:schemeClr val="tx1"/>
          </a:solidFill>
          <a:latin typeface="Calibri" panose="020F0502020204030204" pitchFamily="34" charset="0"/>
          <a:ea typeface="幼圆"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5"/>
          <a:stretch>
            <a:fillRect/>
          </a:stretch>
        </a:blipFill>
        <a:effectLst/>
      </p:bgPr>
    </p:bg>
    <p:spTree>
      <p:nvGrpSpPr>
        <p:cNvPr id="1" name=""/>
        <p:cNvGrpSpPr/>
        <p:nvPr/>
      </p:nvGrpSpPr>
      <p:grpSpPr/>
      <p:pic>
        <p:nvPicPr>
          <p:cNvPr id="6146" name="图片 8"/>
          <p:cNvPicPr>
            <a:picLocks noChangeAspect="1"/>
          </p:cNvPicPr>
          <p:nvPr userDrawn="1"/>
        </p:nvPicPr>
        <p:blipFill>
          <a:blip r:embed="rId16"/>
          <a:srcRect t="-7837"/>
          <a:stretch>
            <a:fillRect/>
          </a:stretch>
        </p:blipFill>
        <p:spPr>
          <a:xfrm>
            <a:off x="41275" y="1763713"/>
            <a:ext cx="9058275" cy="5094287"/>
          </a:xfrm>
          <a:prstGeom prst="rect">
            <a:avLst/>
          </a:prstGeom>
          <a:noFill/>
          <a:ln w="9525">
            <a:noFill/>
          </a:ln>
        </p:spPr>
      </p:pic>
      <p:grpSp>
        <p:nvGrpSpPr>
          <p:cNvPr id="6147" name="矩形 7"/>
          <p:cNvGrpSpPr/>
          <p:nvPr userDrawn="1"/>
        </p:nvGrpSpPr>
        <p:grpSpPr>
          <a:xfrm>
            <a:off x="0" y="1285875"/>
            <a:ext cx="9137650" cy="5572125"/>
            <a:chOff x="0" y="0"/>
            <a:chExt cx="5756" cy="3510"/>
          </a:xfrm>
        </p:grpSpPr>
        <p:pic>
          <p:nvPicPr>
            <p:cNvPr id="6148" name="矩形 7"/>
            <p:cNvPicPr/>
            <p:nvPr/>
          </p:nvPicPr>
          <p:blipFill>
            <a:blip r:embed="rId17"/>
            <a:stretch>
              <a:fillRect/>
            </a:stretch>
          </p:blipFill>
          <p:spPr>
            <a:xfrm>
              <a:off x="0" y="0"/>
              <a:ext cx="5756" cy="3510"/>
            </a:xfrm>
            <a:prstGeom prst="rect">
              <a:avLst/>
            </a:prstGeom>
            <a:noFill/>
            <a:ln w="9525">
              <a:noFill/>
            </a:ln>
          </p:spPr>
        </p:pic>
        <p:sp>
          <p:nvSpPr>
            <p:cNvPr id="1029" name="Text Box 5"/>
            <p:cNvSpPr txBox="1">
              <a:spLocks noChangeArrowheads="1"/>
            </p:cNvSpPr>
            <p:nvPr/>
          </p:nvSpPr>
          <p:spPr bwMode="auto">
            <a:xfrm rot="10800000">
              <a:off x="1" y="2"/>
              <a:ext cx="5755" cy="3508"/>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grpSp>
      <p:sp>
        <p:nvSpPr>
          <p:cNvPr id="6150" name="KSO_BT1"/>
          <p:cNvSpPr>
            <a:spLocks noGrp="1"/>
          </p:cNvSpPr>
          <p:nvPr>
            <p:ph type="title"/>
          </p:nvPr>
        </p:nvSpPr>
        <p:spPr>
          <a:xfrm>
            <a:off x="465138" y="169863"/>
            <a:ext cx="8104187" cy="598487"/>
          </a:xfrm>
          <a:prstGeom prst="rect">
            <a:avLst/>
          </a:prstGeom>
          <a:noFill/>
          <a:ln w="9525">
            <a:noFill/>
          </a:ln>
        </p:spPr>
        <p:txBody>
          <a:bodyPr anchor="b" anchorCtr="0"/>
          <a:p>
            <a:pPr lvl="0"/>
            <a:r>
              <a:rPr lang="zh-CN" altLang="zh-CN" dirty="0"/>
              <a:t>单击此处编辑母版标题样式</a:t>
            </a:r>
            <a:endParaRPr lang="zh-CN" altLang="zh-CN" dirty="0"/>
          </a:p>
        </p:txBody>
      </p:sp>
      <p:sp>
        <p:nvSpPr>
          <p:cNvPr id="6151" name="KSO_BC1"/>
          <p:cNvSpPr>
            <a:spLocks noGrp="1"/>
          </p:cNvSpPr>
          <p:nvPr>
            <p:ph type="body"/>
          </p:nvPr>
        </p:nvSpPr>
        <p:spPr>
          <a:xfrm>
            <a:off x="517525" y="1114425"/>
            <a:ext cx="8104188" cy="5062538"/>
          </a:xfrm>
          <a:prstGeom prst="rect">
            <a:avLst/>
          </a:prstGeom>
          <a:noFill/>
          <a:ln w="9525">
            <a:noFill/>
          </a:ln>
        </p:spPr>
        <p:txBody>
          <a:bodyPr anchor="t" anchorCtr="0"/>
          <a:p>
            <a:pPr lvl="0" indent="-357505"/>
            <a:r>
              <a:rPr lang="zh-CN" altLang="zh-CN" dirty="0"/>
              <a:t>单击此处编辑母版文本样式</a:t>
            </a:r>
            <a:endParaRPr lang="zh-CN" altLang="zh-CN" dirty="0"/>
          </a:p>
          <a:p>
            <a:pPr lvl="1" indent="-643255"/>
            <a:r>
              <a:rPr lang="zh-CN" altLang="zh-CN" dirty="0"/>
              <a:t>第二级</a:t>
            </a:r>
            <a:endParaRPr lang="zh-CN" altLang="zh-CN" dirty="0"/>
          </a:p>
        </p:txBody>
      </p:sp>
      <p:sp>
        <p:nvSpPr>
          <p:cNvPr id="1032" name="KSO_FD"/>
          <p:cNvSpPr>
            <a:spLocks noGrp="1" noChangeArrowheads="1"/>
          </p:cNvSpPr>
          <p:nvPr>
            <p:ph type="dt" sz="half" idx="2"/>
          </p:nvPr>
        </p:nvSpPr>
        <p:spPr bwMode="auto">
          <a:xfrm>
            <a:off x="628650" y="6356350"/>
            <a:ext cx="2057400" cy="365125"/>
          </a:xfrm>
          <a:prstGeom prst="rect">
            <a:avLst/>
          </a:prstGeom>
          <a:noFill/>
          <a:ln>
            <a:noFill/>
          </a:ln>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919293"/>
                </a:solidFill>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C2846FC-E5A9-48C8-877E-2482821E6911}" type="datetime1">
              <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1033" name="KSO_FT"/>
          <p:cNvSpPr>
            <a:spLocks noGrp="1" noChangeArrowheads="1"/>
          </p:cNvSpPr>
          <p:nvPr>
            <p:ph type="ftr" sz="quarter" idx="3"/>
          </p:nvPr>
        </p:nvSpPr>
        <p:spPr bwMode="auto">
          <a:xfrm>
            <a:off x="3028950" y="6356350"/>
            <a:ext cx="3086100" cy="365125"/>
          </a:xfrm>
          <a:prstGeom prst="rect">
            <a:avLst/>
          </a:prstGeom>
          <a:noFill/>
          <a:ln>
            <a:noFill/>
          </a:ln>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919293"/>
                </a:solidFill>
                <a:latin typeface="Arial" panose="020B0604020202020204" pitchFamily="34" charset="0"/>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1034" name="KSO_FN"/>
          <p:cNvSpPr>
            <a:spLocks noGrp="1" noChangeArrowheads="1"/>
          </p:cNvSpPr>
          <p:nvPr>
            <p:ph type="sldNum" sz="quarter" idx="4"/>
          </p:nvPr>
        </p:nvSpPr>
        <p:spPr bwMode="auto">
          <a:xfrm>
            <a:off x="6457950" y="6356350"/>
            <a:ext cx="2057400" cy="365125"/>
          </a:xfrm>
          <a:prstGeom prst="rect">
            <a:avLst/>
          </a:prstGeom>
          <a:noFill/>
          <a:ln>
            <a:noFill/>
          </a:ln>
        </p:spPr>
        <p:txBody>
          <a:bodyPr vert="horz" wrap="square" lIns="91440" tIns="45720" rIns="91440" bIns="45720" numCol="1" anchor="ctr" anchorCtr="0" compatLnSpc="1"/>
          <a:lstStyle>
            <a:lvl1pPr algn="r">
              <a:defRPr sz="1200">
                <a:solidFill>
                  <a:srgbClr val="919293"/>
                </a:solidFill>
                <a:latin typeface="Arial" panose="020B0604020202020204" pitchFamily="34" charset="0"/>
                <a:ea typeface="宋体" panose="02010600030101010101" pitchFamily="2" charset="-122"/>
              </a:defRPr>
            </a:lvl1pPr>
          </a:lstStyle>
          <a:p>
            <a:pPr lvl="0" eaLnBrk="1" fontAlgn="base" hangingPunct="1">
              <a:buChar char="•"/>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
        <p:nvSpPr>
          <p:cNvPr id="3" name="矩形 10"/>
          <p:cNvSpPr>
            <a:spLocks noChangeArrowheads="1"/>
          </p:cNvSpPr>
          <p:nvPr/>
        </p:nvSpPr>
        <p:spPr bwMode="auto">
          <a:xfrm>
            <a:off x="0" y="841375"/>
            <a:ext cx="9132888" cy="46038"/>
          </a:xfrm>
          <a:prstGeom prst="rect">
            <a:avLst/>
          </a:prstGeom>
          <a:solidFill>
            <a:srgbClr val="D7D9DA"/>
          </a:solid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1036" name="矩形 11"/>
          <p:cNvSpPr>
            <a:spLocks noChangeArrowheads="1"/>
          </p:cNvSpPr>
          <p:nvPr/>
        </p:nvSpPr>
        <p:spPr bwMode="auto">
          <a:xfrm>
            <a:off x="465138" y="841375"/>
            <a:ext cx="5151438" cy="46038"/>
          </a:xfrm>
          <a:prstGeom prst="rect">
            <a:avLst/>
          </a:prstGeom>
          <a:solidFill>
            <a:srgbClr val="AACC03"/>
          </a:solid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grpSp>
        <p:nvGrpSpPr>
          <p:cNvPr id="6157" name="矩形 7"/>
          <p:cNvGrpSpPr/>
          <p:nvPr userDrawn="1"/>
        </p:nvGrpSpPr>
        <p:grpSpPr>
          <a:xfrm>
            <a:off x="120650" y="1419225"/>
            <a:ext cx="9137650" cy="5580063"/>
            <a:chOff x="0" y="0"/>
            <a:chExt cx="5756" cy="3510"/>
          </a:xfrm>
        </p:grpSpPr>
        <p:pic>
          <p:nvPicPr>
            <p:cNvPr id="6158" name="矩形 7"/>
            <p:cNvPicPr/>
            <p:nvPr/>
          </p:nvPicPr>
          <p:blipFill>
            <a:blip r:embed="rId17"/>
            <a:stretch>
              <a:fillRect/>
            </a:stretch>
          </p:blipFill>
          <p:spPr>
            <a:xfrm>
              <a:off x="0" y="0"/>
              <a:ext cx="5756" cy="3510"/>
            </a:xfrm>
            <a:prstGeom prst="rect">
              <a:avLst/>
            </a:prstGeom>
            <a:noFill/>
            <a:ln w="9525">
              <a:noFill/>
            </a:ln>
          </p:spPr>
        </p:pic>
        <p:sp>
          <p:nvSpPr>
            <p:cNvPr id="5" name="Text Box 5"/>
            <p:cNvSpPr txBox="1">
              <a:spLocks noChangeArrowheads="1"/>
            </p:cNvSpPr>
            <p:nvPr/>
          </p:nvSpPr>
          <p:spPr bwMode="auto">
            <a:xfrm rot="10800000">
              <a:off x="1" y="2"/>
              <a:ext cx="5755" cy="3508"/>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grpSp>
      <p:pic>
        <p:nvPicPr>
          <p:cNvPr id="6160" name="图片 7" descr="9446a6a0766d07dd9c03b92b43b165c"/>
          <p:cNvPicPr>
            <a:picLocks noChangeAspect="1"/>
          </p:cNvPicPr>
          <p:nvPr userDrawn="1"/>
        </p:nvPicPr>
        <p:blipFill>
          <a:blip r:embed="rId18"/>
          <a:stretch>
            <a:fillRect/>
          </a:stretch>
        </p:blipFill>
        <p:spPr>
          <a:xfrm>
            <a:off x="7705725" y="-28575"/>
            <a:ext cx="1065213" cy="963613"/>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Lst>
  <p:transition spd="slow">
    <p:random/>
  </p:transition>
  <p:hf sldNum="0" hdr="0" ftr="0" dt="0"/>
  <p:txStyles>
    <p:titleStyle>
      <a:lvl1pPr algn="l" rtl="0" eaLnBrk="0" fontAlgn="base" hangingPunct="0">
        <a:lnSpc>
          <a:spcPct val="90000"/>
        </a:lnSpc>
        <a:spcBef>
          <a:spcPct val="0"/>
        </a:spcBef>
        <a:spcAft>
          <a:spcPct val="0"/>
        </a:spcAft>
        <a:defRPr sz="3200" b="1" kern="1200">
          <a:solidFill>
            <a:srgbClr val="3C5C82"/>
          </a:solidFill>
          <a:latin typeface="+mj-lt"/>
          <a:ea typeface="+mj-ea"/>
          <a:cs typeface="+mj-cs"/>
        </a:defRPr>
      </a:lvl1pPr>
      <a:lvl2pPr algn="l" rtl="0" eaLnBrk="0" fontAlgn="base" hangingPunct="0">
        <a:lnSpc>
          <a:spcPct val="90000"/>
        </a:lnSpc>
        <a:spcBef>
          <a:spcPct val="0"/>
        </a:spcBef>
        <a:spcAft>
          <a:spcPct val="0"/>
        </a:spcAft>
        <a:defRPr sz="3200" b="1">
          <a:solidFill>
            <a:srgbClr val="3C5C82"/>
          </a:solidFill>
          <a:latin typeface="华文中宋" pitchFamily="2" charset="-122"/>
          <a:ea typeface="华文中宋" pitchFamily="2" charset="-122"/>
        </a:defRPr>
      </a:lvl2pPr>
      <a:lvl3pPr algn="l" rtl="0" eaLnBrk="0" fontAlgn="base" hangingPunct="0">
        <a:lnSpc>
          <a:spcPct val="90000"/>
        </a:lnSpc>
        <a:spcBef>
          <a:spcPct val="0"/>
        </a:spcBef>
        <a:spcAft>
          <a:spcPct val="0"/>
        </a:spcAft>
        <a:defRPr sz="3200" b="1">
          <a:solidFill>
            <a:srgbClr val="3C5C82"/>
          </a:solidFill>
          <a:latin typeface="华文中宋" pitchFamily="2" charset="-122"/>
          <a:ea typeface="华文中宋" pitchFamily="2" charset="-122"/>
        </a:defRPr>
      </a:lvl3pPr>
      <a:lvl4pPr algn="l" rtl="0" eaLnBrk="0" fontAlgn="base" hangingPunct="0">
        <a:lnSpc>
          <a:spcPct val="90000"/>
        </a:lnSpc>
        <a:spcBef>
          <a:spcPct val="0"/>
        </a:spcBef>
        <a:spcAft>
          <a:spcPct val="0"/>
        </a:spcAft>
        <a:defRPr sz="3200" b="1">
          <a:solidFill>
            <a:srgbClr val="3C5C82"/>
          </a:solidFill>
          <a:latin typeface="华文中宋" pitchFamily="2" charset="-122"/>
          <a:ea typeface="华文中宋" pitchFamily="2" charset="-122"/>
        </a:defRPr>
      </a:lvl4pPr>
      <a:lvl5pPr algn="l" rtl="0" eaLnBrk="0" fontAlgn="base" hangingPunct="0">
        <a:lnSpc>
          <a:spcPct val="90000"/>
        </a:lnSpc>
        <a:spcBef>
          <a:spcPct val="0"/>
        </a:spcBef>
        <a:spcAft>
          <a:spcPct val="0"/>
        </a:spcAft>
        <a:defRPr sz="3200" b="1">
          <a:solidFill>
            <a:srgbClr val="3C5C82"/>
          </a:solidFill>
          <a:latin typeface="华文中宋" pitchFamily="2" charset="-122"/>
          <a:ea typeface="华文中宋" pitchFamily="2" charset="-122"/>
        </a:defRPr>
      </a:lvl5pPr>
      <a:lvl6pPr marL="457200" algn="l" rtl="0" fontAlgn="base">
        <a:lnSpc>
          <a:spcPct val="90000"/>
        </a:lnSpc>
        <a:spcBef>
          <a:spcPct val="0"/>
        </a:spcBef>
        <a:spcAft>
          <a:spcPct val="0"/>
        </a:spcAft>
        <a:defRPr sz="3200" b="1">
          <a:solidFill>
            <a:srgbClr val="3C5C82"/>
          </a:solidFill>
          <a:latin typeface="华文中宋" pitchFamily="2" charset="-122"/>
          <a:ea typeface="华文中宋" pitchFamily="2" charset="-122"/>
        </a:defRPr>
      </a:lvl6pPr>
      <a:lvl7pPr marL="914400" algn="l" rtl="0" fontAlgn="base">
        <a:lnSpc>
          <a:spcPct val="90000"/>
        </a:lnSpc>
        <a:spcBef>
          <a:spcPct val="0"/>
        </a:spcBef>
        <a:spcAft>
          <a:spcPct val="0"/>
        </a:spcAft>
        <a:defRPr sz="3200" b="1">
          <a:solidFill>
            <a:srgbClr val="3C5C82"/>
          </a:solidFill>
          <a:latin typeface="华文中宋" pitchFamily="2" charset="-122"/>
          <a:ea typeface="华文中宋" pitchFamily="2" charset="-122"/>
        </a:defRPr>
      </a:lvl7pPr>
      <a:lvl8pPr marL="1371600" algn="l" rtl="0" fontAlgn="base">
        <a:lnSpc>
          <a:spcPct val="90000"/>
        </a:lnSpc>
        <a:spcBef>
          <a:spcPct val="0"/>
        </a:spcBef>
        <a:spcAft>
          <a:spcPct val="0"/>
        </a:spcAft>
        <a:defRPr sz="3200" b="1">
          <a:solidFill>
            <a:srgbClr val="3C5C82"/>
          </a:solidFill>
          <a:latin typeface="华文中宋" pitchFamily="2" charset="-122"/>
          <a:ea typeface="华文中宋" pitchFamily="2" charset="-122"/>
        </a:defRPr>
      </a:lvl8pPr>
      <a:lvl9pPr marL="1828800" algn="l" rtl="0" fontAlgn="base">
        <a:lnSpc>
          <a:spcPct val="90000"/>
        </a:lnSpc>
        <a:spcBef>
          <a:spcPct val="0"/>
        </a:spcBef>
        <a:spcAft>
          <a:spcPct val="0"/>
        </a:spcAft>
        <a:defRPr sz="3200" b="1">
          <a:solidFill>
            <a:srgbClr val="3C5C82"/>
          </a:solidFill>
          <a:latin typeface="华文中宋" pitchFamily="2" charset="-122"/>
          <a:ea typeface="华文中宋" pitchFamily="2" charset="-122"/>
        </a:defRPr>
      </a:lvl9pPr>
    </p:titleStyle>
    <p:bodyStyle>
      <a:lvl1pPr marL="357505" indent="-357505" algn="just" defTabSz="0" rtl="0" eaLnBrk="0" fontAlgn="base" hangingPunct="0">
        <a:lnSpc>
          <a:spcPct val="110000"/>
        </a:lnSpc>
        <a:spcBef>
          <a:spcPts val="1600"/>
        </a:spcBef>
        <a:spcAft>
          <a:spcPct val="0"/>
        </a:spcAft>
        <a:buClr>
          <a:srgbClr val="AACC03"/>
        </a:buClr>
        <a:buSzPct val="60000"/>
        <a:buFont typeface="Wingdings" panose="05000000000000000000" pitchFamily="2" charset="2"/>
        <a:buChar char="Ø"/>
        <a:tabLst>
          <a:tab pos="269875" algn="l"/>
        </a:tabLst>
        <a:defRPr sz="2000" kern="1200">
          <a:solidFill>
            <a:srgbClr val="7F9902"/>
          </a:solidFill>
          <a:latin typeface="+mn-lt"/>
          <a:ea typeface="+mn-ea"/>
          <a:cs typeface="+mn-cs"/>
        </a:defRPr>
      </a:lvl1pPr>
      <a:lvl2pPr marL="357505" indent="-643255" algn="just" defTabSz="0" rtl="0" eaLnBrk="0" fontAlgn="base" hangingPunct="0">
        <a:lnSpc>
          <a:spcPct val="130000"/>
        </a:lnSpc>
        <a:spcBef>
          <a:spcPct val="0"/>
        </a:spcBef>
        <a:spcAft>
          <a:spcPts val="600"/>
        </a:spcAft>
        <a:buFont typeface="幼圆" pitchFamily="49" charset="-122"/>
        <a:buChar char=" "/>
        <a:tabLst>
          <a:tab pos="269875" algn="l"/>
        </a:tabLst>
        <a:defRPr sz="1600" kern="1200">
          <a:solidFill>
            <a:srgbClr val="7D7D7D"/>
          </a:solidFill>
          <a:latin typeface="幼圆" pitchFamily="49" charset="-122"/>
          <a:ea typeface="幼圆" pitchFamily="49" charset="-122"/>
          <a:cs typeface="+mn-cs"/>
        </a:defRPr>
      </a:lvl2pPr>
      <a:lvl3pPr marL="1143000" indent="-228600" algn="l" defTabSz="0" rtl="0" eaLnBrk="0" fontAlgn="base" hangingPunct="0">
        <a:lnSpc>
          <a:spcPct val="90000"/>
        </a:lnSpc>
        <a:spcBef>
          <a:spcPts val="500"/>
        </a:spcBef>
        <a:spcAft>
          <a:spcPct val="0"/>
        </a:spcAft>
        <a:buFont typeface="幼圆" pitchFamily="49" charset="-122"/>
        <a:buChar char="•"/>
        <a:tabLst>
          <a:tab pos="269875" algn="l"/>
        </a:tabLst>
        <a:defRPr sz="2000" kern="1200">
          <a:solidFill>
            <a:schemeClr val="tx1"/>
          </a:solidFill>
          <a:latin typeface="Calibri" panose="020F0502020204030204" pitchFamily="34" charset="0"/>
          <a:ea typeface="幼圆" pitchFamily="49" charset="-122"/>
          <a:cs typeface="+mn-cs"/>
        </a:defRPr>
      </a:lvl3pPr>
      <a:lvl4pPr marL="1600200" indent="-228600" algn="l" defTabSz="0" rtl="0" eaLnBrk="0" fontAlgn="base" hangingPunct="0">
        <a:lnSpc>
          <a:spcPct val="90000"/>
        </a:lnSpc>
        <a:spcBef>
          <a:spcPts val="500"/>
        </a:spcBef>
        <a:spcAft>
          <a:spcPct val="0"/>
        </a:spcAft>
        <a:buFont typeface="幼圆" pitchFamily="49" charset="-122"/>
        <a:buChar char="•"/>
        <a:tabLst>
          <a:tab pos="269875" algn="l"/>
        </a:tabLst>
        <a:defRPr sz="2000" kern="1200">
          <a:solidFill>
            <a:schemeClr val="tx1"/>
          </a:solidFill>
          <a:latin typeface="Calibri" panose="020F0502020204030204" pitchFamily="34" charset="0"/>
          <a:ea typeface="幼圆" pitchFamily="49" charset="-122"/>
          <a:cs typeface="+mn-cs"/>
        </a:defRPr>
      </a:lvl4pPr>
      <a:lvl5pPr marL="2057400" indent="-228600" algn="l" defTabSz="0" rtl="0" eaLnBrk="0" fontAlgn="base" hangingPunct="0">
        <a:lnSpc>
          <a:spcPct val="90000"/>
        </a:lnSpc>
        <a:spcBef>
          <a:spcPts val="500"/>
        </a:spcBef>
        <a:spcAft>
          <a:spcPct val="0"/>
        </a:spcAft>
        <a:buFont typeface="幼圆" pitchFamily="49" charset="-122"/>
        <a:buChar char="•"/>
        <a:tabLst>
          <a:tab pos="269875" algn="l"/>
        </a:tabLst>
        <a:defRPr sz="2000" kern="1200">
          <a:solidFill>
            <a:schemeClr val="tx1"/>
          </a:solidFill>
          <a:latin typeface="Calibri" panose="020F0502020204030204" pitchFamily="34" charset="0"/>
          <a:ea typeface="幼圆"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6.jpeg"/></Relationships>
</file>

<file path=ppt/slides/_rels/slide10.xml.rels><?xml version="1.0" encoding="UTF-8" standalone="yes"?>
<Relationships xmlns="http://schemas.openxmlformats.org/package/2006/relationships"><Relationship Id="rId9" Type="http://schemas.openxmlformats.org/officeDocument/2006/relationships/tags" Target="../tags/tag9.xml"/><Relationship Id="rId83" Type="http://schemas.openxmlformats.org/officeDocument/2006/relationships/slideLayout" Target="../slideLayouts/slideLayout55.xml"/><Relationship Id="rId82" Type="http://schemas.openxmlformats.org/officeDocument/2006/relationships/tags" Target="../tags/tag82.xml"/><Relationship Id="rId81" Type="http://schemas.openxmlformats.org/officeDocument/2006/relationships/tags" Target="../tags/tag81.xml"/><Relationship Id="rId80" Type="http://schemas.openxmlformats.org/officeDocument/2006/relationships/tags" Target="../tags/tag80.xml"/><Relationship Id="rId8" Type="http://schemas.openxmlformats.org/officeDocument/2006/relationships/tags" Target="../tags/tag8.xml"/><Relationship Id="rId79" Type="http://schemas.openxmlformats.org/officeDocument/2006/relationships/tags" Target="../tags/tag79.xml"/><Relationship Id="rId78" Type="http://schemas.openxmlformats.org/officeDocument/2006/relationships/tags" Target="../tags/tag78.xml"/><Relationship Id="rId77" Type="http://schemas.openxmlformats.org/officeDocument/2006/relationships/tags" Target="../tags/tag77.xml"/><Relationship Id="rId76" Type="http://schemas.openxmlformats.org/officeDocument/2006/relationships/tags" Target="../tags/tag76.xml"/><Relationship Id="rId75" Type="http://schemas.openxmlformats.org/officeDocument/2006/relationships/tags" Target="../tags/tag75.xml"/><Relationship Id="rId74" Type="http://schemas.openxmlformats.org/officeDocument/2006/relationships/tags" Target="../tags/tag74.xml"/><Relationship Id="rId73" Type="http://schemas.openxmlformats.org/officeDocument/2006/relationships/tags" Target="../tags/tag73.xml"/><Relationship Id="rId72" Type="http://schemas.openxmlformats.org/officeDocument/2006/relationships/tags" Target="../tags/tag72.xml"/><Relationship Id="rId71" Type="http://schemas.openxmlformats.org/officeDocument/2006/relationships/tags" Target="../tags/tag71.xml"/><Relationship Id="rId70" Type="http://schemas.openxmlformats.org/officeDocument/2006/relationships/tags" Target="../tags/tag70.xml"/><Relationship Id="rId7" Type="http://schemas.openxmlformats.org/officeDocument/2006/relationships/tags" Target="../tags/tag7.xml"/><Relationship Id="rId69" Type="http://schemas.openxmlformats.org/officeDocument/2006/relationships/tags" Target="../tags/tag69.xml"/><Relationship Id="rId68" Type="http://schemas.openxmlformats.org/officeDocument/2006/relationships/tags" Target="../tags/tag68.xml"/><Relationship Id="rId67" Type="http://schemas.openxmlformats.org/officeDocument/2006/relationships/tags" Target="../tags/tag67.xml"/><Relationship Id="rId66" Type="http://schemas.openxmlformats.org/officeDocument/2006/relationships/tags" Target="../tags/tag66.xml"/><Relationship Id="rId65" Type="http://schemas.openxmlformats.org/officeDocument/2006/relationships/tags" Target="../tags/tag65.xml"/><Relationship Id="rId64" Type="http://schemas.openxmlformats.org/officeDocument/2006/relationships/tags" Target="../tags/tag64.xml"/><Relationship Id="rId63" Type="http://schemas.openxmlformats.org/officeDocument/2006/relationships/tags" Target="../tags/tag63.xml"/><Relationship Id="rId62" Type="http://schemas.openxmlformats.org/officeDocument/2006/relationships/tags" Target="../tags/tag62.xml"/><Relationship Id="rId61" Type="http://schemas.openxmlformats.org/officeDocument/2006/relationships/tags" Target="../tags/tag61.xml"/><Relationship Id="rId60" Type="http://schemas.openxmlformats.org/officeDocument/2006/relationships/tags" Target="../tags/tag60.xml"/><Relationship Id="rId6" Type="http://schemas.openxmlformats.org/officeDocument/2006/relationships/tags" Target="../tags/tag6.xml"/><Relationship Id="rId59" Type="http://schemas.openxmlformats.org/officeDocument/2006/relationships/tags" Target="../tags/tag59.xml"/><Relationship Id="rId58" Type="http://schemas.openxmlformats.org/officeDocument/2006/relationships/tags" Target="../tags/tag58.xml"/><Relationship Id="rId57" Type="http://schemas.openxmlformats.org/officeDocument/2006/relationships/tags" Target="../tags/tag57.xml"/><Relationship Id="rId56" Type="http://schemas.openxmlformats.org/officeDocument/2006/relationships/tags" Target="../tags/tag56.xml"/><Relationship Id="rId55" Type="http://schemas.openxmlformats.org/officeDocument/2006/relationships/tags" Target="../tags/tag55.xml"/><Relationship Id="rId54" Type="http://schemas.openxmlformats.org/officeDocument/2006/relationships/tags" Target="../tags/tag54.xml"/><Relationship Id="rId53" Type="http://schemas.openxmlformats.org/officeDocument/2006/relationships/tags" Target="../tags/tag53.xml"/><Relationship Id="rId52" Type="http://schemas.openxmlformats.org/officeDocument/2006/relationships/tags" Target="../tags/tag52.xml"/><Relationship Id="rId51" Type="http://schemas.openxmlformats.org/officeDocument/2006/relationships/tags" Target="../tags/tag51.xml"/><Relationship Id="rId50" Type="http://schemas.openxmlformats.org/officeDocument/2006/relationships/tags" Target="../tags/tag50.xml"/><Relationship Id="rId5" Type="http://schemas.openxmlformats.org/officeDocument/2006/relationships/tags" Target="../tags/tag5.xml"/><Relationship Id="rId49" Type="http://schemas.openxmlformats.org/officeDocument/2006/relationships/tags" Target="../tags/tag49.xml"/><Relationship Id="rId48" Type="http://schemas.openxmlformats.org/officeDocument/2006/relationships/tags" Target="../tags/tag48.xml"/><Relationship Id="rId47" Type="http://schemas.openxmlformats.org/officeDocument/2006/relationships/tags" Target="../tags/tag47.xml"/><Relationship Id="rId46" Type="http://schemas.openxmlformats.org/officeDocument/2006/relationships/tags" Target="../tags/tag46.xml"/><Relationship Id="rId45" Type="http://schemas.openxmlformats.org/officeDocument/2006/relationships/tags" Target="../tags/tag45.xml"/><Relationship Id="rId44" Type="http://schemas.openxmlformats.org/officeDocument/2006/relationships/tags" Target="../tags/tag44.xml"/><Relationship Id="rId43" Type="http://schemas.openxmlformats.org/officeDocument/2006/relationships/tags" Target="../tags/tag43.xml"/><Relationship Id="rId42" Type="http://schemas.openxmlformats.org/officeDocument/2006/relationships/tags" Target="../tags/tag42.xml"/><Relationship Id="rId41" Type="http://schemas.openxmlformats.org/officeDocument/2006/relationships/tags" Target="../tags/tag41.xml"/><Relationship Id="rId40" Type="http://schemas.openxmlformats.org/officeDocument/2006/relationships/tags" Target="../tags/tag40.xml"/><Relationship Id="rId4" Type="http://schemas.openxmlformats.org/officeDocument/2006/relationships/tags" Target="../tags/tag4.xml"/><Relationship Id="rId39" Type="http://schemas.openxmlformats.org/officeDocument/2006/relationships/tags" Target="../tags/tag39.xml"/><Relationship Id="rId38" Type="http://schemas.openxmlformats.org/officeDocument/2006/relationships/tags" Target="../tags/tag38.xml"/><Relationship Id="rId37" Type="http://schemas.openxmlformats.org/officeDocument/2006/relationships/tags" Target="../tags/tag37.xml"/><Relationship Id="rId36" Type="http://schemas.openxmlformats.org/officeDocument/2006/relationships/tags" Target="../tags/tag36.xml"/><Relationship Id="rId35" Type="http://schemas.openxmlformats.org/officeDocument/2006/relationships/tags" Target="../tags/tag35.xml"/><Relationship Id="rId34" Type="http://schemas.openxmlformats.org/officeDocument/2006/relationships/tags" Target="../tags/tag34.xml"/><Relationship Id="rId33" Type="http://schemas.openxmlformats.org/officeDocument/2006/relationships/tags" Target="../tags/tag33.xml"/><Relationship Id="rId32" Type="http://schemas.openxmlformats.org/officeDocument/2006/relationships/tags" Target="../tags/tag32.xml"/><Relationship Id="rId31" Type="http://schemas.openxmlformats.org/officeDocument/2006/relationships/tags" Target="../tags/tag31.xml"/><Relationship Id="rId30" Type="http://schemas.openxmlformats.org/officeDocument/2006/relationships/tags" Target="../tags/tag30.xml"/><Relationship Id="rId3" Type="http://schemas.openxmlformats.org/officeDocument/2006/relationships/tags" Target="../tags/tag3.xml"/><Relationship Id="rId29" Type="http://schemas.openxmlformats.org/officeDocument/2006/relationships/tags" Target="../tags/tag29.xml"/><Relationship Id="rId28" Type="http://schemas.openxmlformats.org/officeDocument/2006/relationships/tags" Target="../tags/tag28.xml"/><Relationship Id="rId27" Type="http://schemas.openxmlformats.org/officeDocument/2006/relationships/tags" Target="../tags/tag27.xml"/><Relationship Id="rId26" Type="http://schemas.openxmlformats.org/officeDocument/2006/relationships/tags" Target="../tags/tag26.xml"/><Relationship Id="rId25" Type="http://schemas.openxmlformats.org/officeDocument/2006/relationships/tags" Target="../tags/tag25.xml"/><Relationship Id="rId24" Type="http://schemas.openxmlformats.org/officeDocument/2006/relationships/tags" Target="../tags/tag24.xml"/><Relationship Id="rId23" Type="http://schemas.openxmlformats.org/officeDocument/2006/relationships/tags" Target="../tags/tag23.xml"/><Relationship Id="rId22" Type="http://schemas.openxmlformats.org/officeDocument/2006/relationships/tags" Target="../tags/tag22.xml"/><Relationship Id="rId21" Type="http://schemas.openxmlformats.org/officeDocument/2006/relationships/tags" Target="../tags/tag21.xml"/><Relationship Id="rId20" Type="http://schemas.openxmlformats.org/officeDocument/2006/relationships/tags" Target="../tags/tag20.xml"/><Relationship Id="rId2" Type="http://schemas.openxmlformats.org/officeDocument/2006/relationships/tags" Target="../tags/tag2.xml"/><Relationship Id="rId19" Type="http://schemas.openxmlformats.org/officeDocument/2006/relationships/tags" Target="../tags/tag19.xml"/><Relationship Id="rId18" Type="http://schemas.openxmlformats.org/officeDocument/2006/relationships/tags" Target="../tags/tag18.xml"/><Relationship Id="rId17" Type="http://schemas.openxmlformats.org/officeDocument/2006/relationships/tags" Target="../tags/tag17.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9" Type="http://schemas.openxmlformats.org/officeDocument/2006/relationships/tags" Target="../tags/tag91.xml"/><Relationship Id="rId81" Type="http://schemas.openxmlformats.org/officeDocument/2006/relationships/slideLayout" Target="../slideLayouts/slideLayout13.xml"/><Relationship Id="rId80" Type="http://schemas.openxmlformats.org/officeDocument/2006/relationships/tags" Target="../tags/tag162.xml"/><Relationship Id="rId8" Type="http://schemas.openxmlformats.org/officeDocument/2006/relationships/tags" Target="../tags/tag90.xml"/><Relationship Id="rId79" Type="http://schemas.openxmlformats.org/officeDocument/2006/relationships/tags" Target="../tags/tag161.xml"/><Relationship Id="rId78" Type="http://schemas.openxmlformats.org/officeDocument/2006/relationships/tags" Target="../tags/tag160.xml"/><Relationship Id="rId77" Type="http://schemas.openxmlformats.org/officeDocument/2006/relationships/tags" Target="../tags/tag159.xml"/><Relationship Id="rId76" Type="http://schemas.openxmlformats.org/officeDocument/2006/relationships/tags" Target="../tags/tag158.xml"/><Relationship Id="rId75" Type="http://schemas.openxmlformats.org/officeDocument/2006/relationships/tags" Target="../tags/tag157.xml"/><Relationship Id="rId74" Type="http://schemas.openxmlformats.org/officeDocument/2006/relationships/tags" Target="../tags/tag156.xml"/><Relationship Id="rId73" Type="http://schemas.openxmlformats.org/officeDocument/2006/relationships/tags" Target="../tags/tag155.xml"/><Relationship Id="rId72" Type="http://schemas.openxmlformats.org/officeDocument/2006/relationships/tags" Target="../tags/tag154.xml"/><Relationship Id="rId71" Type="http://schemas.openxmlformats.org/officeDocument/2006/relationships/tags" Target="../tags/tag153.xml"/><Relationship Id="rId70" Type="http://schemas.openxmlformats.org/officeDocument/2006/relationships/tags" Target="../tags/tag152.xml"/><Relationship Id="rId7" Type="http://schemas.openxmlformats.org/officeDocument/2006/relationships/tags" Target="../tags/tag89.xml"/><Relationship Id="rId69" Type="http://schemas.openxmlformats.org/officeDocument/2006/relationships/tags" Target="../tags/tag151.xml"/><Relationship Id="rId68" Type="http://schemas.openxmlformats.org/officeDocument/2006/relationships/tags" Target="../tags/tag150.xml"/><Relationship Id="rId67" Type="http://schemas.openxmlformats.org/officeDocument/2006/relationships/tags" Target="../tags/tag149.xml"/><Relationship Id="rId66" Type="http://schemas.openxmlformats.org/officeDocument/2006/relationships/tags" Target="../tags/tag148.xml"/><Relationship Id="rId65" Type="http://schemas.openxmlformats.org/officeDocument/2006/relationships/tags" Target="../tags/tag147.xml"/><Relationship Id="rId64" Type="http://schemas.openxmlformats.org/officeDocument/2006/relationships/tags" Target="../tags/tag146.xml"/><Relationship Id="rId63" Type="http://schemas.openxmlformats.org/officeDocument/2006/relationships/tags" Target="../tags/tag145.xml"/><Relationship Id="rId62" Type="http://schemas.openxmlformats.org/officeDocument/2006/relationships/tags" Target="../tags/tag144.xml"/><Relationship Id="rId61" Type="http://schemas.openxmlformats.org/officeDocument/2006/relationships/tags" Target="../tags/tag143.xml"/><Relationship Id="rId60" Type="http://schemas.openxmlformats.org/officeDocument/2006/relationships/tags" Target="../tags/tag142.xml"/><Relationship Id="rId6" Type="http://schemas.openxmlformats.org/officeDocument/2006/relationships/tags" Target="../tags/tag88.xml"/><Relationship Id="rId59" Type="http://schemas.openxmlformats.org/officeDocument/2006/relationships/tags" Target="../tags/tag141.xml"/><Relationship Id="rId58" Type="http://schemas.openxmlformats.org/officeDocument/2006/relationships/tags" Target="../tags/tag140.xml"/><Relationship Id="rId57" Type="http://schemas.openxmlformats.org/officeDocument/2006/relationships/tags" Target="../tags/tag139.xml"/><Relationship Id="rId56" Type="http://schemas.openxmlformats.org/officeDocument/2006/relationships/tags" Target="../tags/tag138.xml"/><Relationship Id="rId55" Type="http://schemas.openxmlformats.org/officeDocument/2006/relationships/tags" Target="../tags/tag137.xml"/><Relationship Id="rId54" Type="http://schemas.openxmlformats.org/officeDocument/2006/relationships/tags" Target="../tags/tag136.xml"/><Relationship Id="rId53" Type="http://schemas.openxmlformats.org/officeDocument/2006/relationships/tags" Target="../tags/tag135.xml"/><Relationship Id="rId52" Type="http://schemas.openxmlformats.org/officeDocument/2006/relationships/tags" Target="../tags/tag134.xml"/><Relationship Id="rId51" Type="http://schemas.openxmlformats.org/officeDocument/2006/relationships/tags" Target="../tags/tag133.xml"/><Relationship Id="rId50" Type="http://schemas.openxmlformats.org/officeDocument/2006/relationships/tags" Target="../tags/tag132.xml"/><Relationship Id="rId5" Type="http://schemas.openxmlformats.org/officeDocument/2006/relationships/tags" Target="../tags/tag87.xml"/><Relationship Id="rId49" Type="http://schemas.openxmlformats.org/officeDocument/2006/relationships/tags" Target="../tags/tag131.xml"/><Relationship Id="rId48" Type="http://schemas.openxmlformats.org/officeDocument/2006/relationships/tags" Target="../tags/tag130.xml"/><Relationship Id="rId47" Type="http://schemas.openxmlformats.org/officeDocument/2006/relationships/tags" Target="../tags/tag129.xml"/><Relationship Id="rId46" Type="http://schemas.openxmlformats.org/officeDocument/2006/relationships/tags" Target="../tags/tag128.xml"/><Relationship Id="rId45" Type="http://schemas.openxmlformats.org/officeDocument/2006/relationships/tags" Target="../tags/tag127.xml"/><Relationship Id="rId44" Type="http://schemas.openxmlformats.org/officeDocument/2006/relationships/tags" Target="../tags/tag126.xml"/><Relationship Id="rId43" Type="http://schemas.openxmlformats.org/officeDocument/2006/relationships/tags" Target="../tags/tag125.xml"/><Relationship Id="rId42" Type="http://schemas.openxmlformats.org/officeDocument/2006/relationships/tags" Target="../tags/tag124.xml"/><Relationship Id="rId41" Type="http://schemas.openxmlformats.org/officeDocument/2006/relationships/tags" Target="../tags/tag123.xml"/><Relationship Id="rId40" Type="http://schemas.openxmlformats.org/officeDocument/2006/relationships/tags" Target="../tags/tag122.xml"/><Relationship Id="rId4" Type="http://schemas.openxmlformats.org/officeDocument/2006/relationships/tags" Target="../tags/tag86.xml"/><Relationship Id="rId39" Type="http://schemas.openxmlformats.org/officeDocument/2006/relationships/tags" Target="../tags/tag121.xml"/><Relationship Id="rId38" Type="http://schemas.openxmlformats.org/officeDocument/2006/relationships/tags" Target="../tags/tag120.xml"/><Relationship Id="rId37" Type="http://schemas.openxmlformats.org/officeDocument/2006/relationships/tags" Target="../tags/tag119.xml"/><Relationship Id="rId36" Type="http://schemas.openxmlformats.org/officeDocument/2006/relationships/tags" Target="../tags/tag118.xml"/><Relationship Id="rId35" Type="http://schemas.openxmlformats.org/officeDocument/2006/relationships/tags" Target="../tags/tag117.xml"/><Relationship Id="rId34" Type="http://schemas.openxmlformats.org/officeDocument/2006/relationships/tags" Target="../tags/tag116.xml"/><Relationship Id="rId33" Type="http://schemas.openxmlformats.org/officeDocument/2006/relationships/tags" Target="../tags/tag115.xml"/><Relationship Id="rId32" Type="http://schemas.openxmlformats.org/officeDocument/2006/relationships/tags" Target="../tags/tag114.xml"/><Relationship Id="rId31" Type="http://schemas.openxmlformats.org/officeDocument/2006/relationships/tags" Target="../tags/tag113.xml"/><Relationship Id="rId30" Type="http://schemas.openxmlformats.org/officeDocument/2006/relationships/tags" Target="../tags/tag112.xml"/><Relationship Id="rId3" Type="http://schemas.openxmlformats.org/officeDocument/2006/relationships/tags" Target="../tags/tag85.xml"/><Relationship Id="rId29" Type="http://schemas.openxmlformats.org/officeDocument/2006/relationships/tags" Target="../tags/tag111.xml"/><Relationship Id="rId28" Type="http://schemas.openxmlformats.org/officeDocument/2006/relationships/tags" Target="../tags/tag110.xml"/><Relationship Id="rId27" Type="http://schemas.openxmlformats.org/officeDocument/2006/relationships/tags" Target="../tags/tag109.xml"/><Relationship Id="rId26" Type="http://schemas.openxmlformats.org/officeDocument/2006/relationships/tags" Target="../tags/tag108.xml"/><Relationship Id="rId25" Type="http://schemas.openxmlformats.org/officeDocument/2006/relationships/tags" Target="../tags/tag107.xml"/><Relationship Id="rId24" Type="http://schemas.openxmlformats.org/officeDocument/2006/relationships/tags" Target="../tags/tag106.xml"/><Relationship Id="rId23" Type="http://schemas.openxmlformats.org/officeDocument/2006/relationships/tags" Target="../tags/tag105.xml"/><Relationship Id="rId22" Type="http://schemas.openxmlformats.org/officeDocument/2006/relationships/tags" Target="../tags/tag104.xml"/><Relationship Id="rId21" Type="http://schemas.openxmlformats.org/officeDocument/2006/relationships/tags" Target="../tags/tag103.xml"/><Relationship Id="rId20" Type="http://schemas.openxmlformats.org/officeDocument/2006/relationships/tags" Target="../tags/tag102.xml"/><Relationship Id="rId2" Type="http://schemas.openxmlformats.org/officeDocument/2006/relationships/tags" Target="../tags/tag84.xml"/><Relationship Id="rId19" Type="http://schemas.openxmlformats.org/officeDocument/2006/relationships/tags" Target="../tags/tag101.xml"/><Relationship Id="rId18" Type="http://schemas.openxmlformats.org/officeDocument/2006/relationships/tags" Target="../tags/tag100.xml"/><Relationship Id="rId17" Type="http://schemas.openxmlformats.org/officeDocument/2006/relationships/tags" Target="../tags/tag99.xml"/><Relationship Id="rId16" Type="http://schemas.openxmlformats.org/officeDocument/2006/relationships/tags" Target="../tags/tag98.xml"/><Relationship Id="rId15" Type="http://schemas.openxmlformats.org/officeDocument/2006/relationships/tags" Target="../tags/tag97.xml"/><Relationship Id="rId14" Type="http://schemas.openxmlformats.org/officeDocument/2006/relationships/tags" Target="../tags/tag96.xml"/><Relationship Id="rId13" Type="http://schemas.openxmlformats.org/officeDocument/2006/relationships/tags" Target="../tags/tag95.xml"/><Relationship Id="rId12" Type="http://schemas.openxmlformats.org/officeDocument/2006/relationships/tags" Target="../tags/tag94.xml"/><Relationship Id="rId11" Type="http://schemas.openxmlformats.org/officeDocument/2006/relationships/tags" Target="../tags/tag93.xml"/><Relationship Id="rId10" Type="http://schemas.openxmlformats.org/officeDocument/2006/relationships/tags" Target="../tags/tag92.xml"/><Relationship Id="rId1" Type="http://schemas.openxmlformats.org/officeDocument/2006/relationships/tags" Target="../tags/tag8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tags" Target="../tags/tag164.xml"/><Relationship Id="rId1" Type="http://schemas.openxmlformats.org/officeDocument/2006/relationships/tags" Target="../tags/tag163.xml"/></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 Id="rId3" Type="http://schemas.openxmlformats.org/officeDocument/2006/relationships/image" Target="../media/image7.png"/><Relationship Id="rId2" Type="http://schemas.openxmlformats.org/officeDocument/2006/relationships/tags" Target="../tags/tag165.xml"/><Relationship Id="rId1" Type="http://schemas.openxmlformats.org/officeDocument/2006/relationships/image" Target="../media/image6.jpe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themeOverride" Target="../theme/themeOverride1.xml"/><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9" Type="http://schemas.openxmlformats.org/officeDocument/2006/relationships/diagramColors" Target="../diagrams/colors2.xml"/><Relationship Id="rId8" Type="http://schemas.openxmlformats.org/officeDocument/2006/relationships/diagramQuickStyle" Target="../diagrams/quickStyle2.xml"/><Relationship Id="rId7" Type="http://schemas.openxmlformats.org/officeDocument/2006/relationships/diagramLayout" Target="../diagrams/layout2.xml"/><Relationship Id="rId6" Type="http://schemas.openxmlformats.org/officeDocument/2006/relationships/diagramData" Target="../diagrams/data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1" Type="http://schemas.openxmlformats.org/officeDocument/2006/relationships/slideLayout" Target="../slideLayouts/slideLayout13.xml"/><Relationship Id="rId10" Type="http://schemas.microsoft.com/office/2007/relationships/diagramDrawing" Target="../diagrams/drawing2.xml"/><Relationship Id="rId1"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9.xml"/><Relationship Id="rId1"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9.xml"/><Relationship Id="rId1"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4337" name="标题 5"/>
          <p:cNvSpPr>
            <a:spLocks noGrp="1"/>
          </p:cNvSpPr>
          <p:nvPr>
            <p:ph type="ctrTitle"/>
          </p:nvPr>
        </p:nvSpPr>
        <p:spPr>
          <a:ln/>
        </p:spPr>
        <p:txBody>
          <a:bodyPr vert="horz" wrap="square" lIns="91440" tIns="45720" rIns="91440" bIns="45720" anchor="b" anchorCtr="0"/>
          <a:p>
            <a:pPr eaLnBrk="1" hangingPunct="1">
              <a:buClrTx/>
              <a:buSzTx/>
              <a:buFontTx/>
            </a:pPr>
            <a:endParaRPr lang="zh-CN" altLang="en-US" kern="1200" dirty="0">
              <a:latin typeface="+mj-lt"/>
              <a:ea typeface="+mj-ea"/>
              <a:cs typeface="+mj-cs"/>
            </a:endParaRPr>
          </a:p>
        </p:txBody>
      </p:sp>
      <p:sp>
        <p:nvSpPr>
          <p:cNvPr id="14338" name="副标题 6"/>
          <p:cNvSpPr>
            <a:spLocks noGrp="1"/>
          </p:cNvSpPr>
          <p:nvPr>
            <p:ph type="subTitle" idx="1"/>
          </p:nvPr>
        </p:nvSpPr>
        <p:spPr>
          <a:ln/>
        </p:spPr>
        <p:txBody>
          <a:bodyPr vert="horz" wrap="square" lIns="91440" tIns="45720" rIns="91440" bIns="45720" anchor="t" anchorCtr="0"/>
          <a:p>
            <a:pPr defTabSz="0" eaLnBrk="1" hangingPunct="1">
              <a:buClr>
                <a:srgbClr val="AACC03"/>
              </a:buClr>
              <a:buSzPct val="60000"/>
              <a:tabLst>
                <a:tab pos="269875" algn="l"/>
              </a:tabLst>
            </a:pPr>
            <a:endParaRPr lang="zh-CN" altLang="en-US" kern="1200" dirty="0">
              <a:latin typeface="+mn-lt"/>
              <a:ea typeface="+mn-ea"/>
              <a:cs typeface="+mn-cs"/>
            </a:endParaRPr>
          </a:p>
        </p:txBody>
      </p:sp>
      <p:pic>
        <p:nvPicPr>
          <p:cNvPr id="14339" name="Picture 11" descr="图片3"/>
          <p:cNvPicPr>
            <a:picLocks noChangeAspect="1"/>
          </p:cNvPicPr>
          <p:nvPr/>
        </p:nvPicPr>
        <p:blipFill>
          <a:blip r:embed="rId1"/>
          <a:stretch>
            <a:fillRect/>
          </a:stretch>
        </p:blipFill>
        <p:spPr>
          <a:xfrm>
            <a:off x="-4762" y="0"/>
            <a:ext cx="9144000" cy="6858000"/>
          </a:xfrm>
          <a:prstGeom prst="rect">
            <a:avLst/>
          </a:prstGeom>
          <a:noFill/>
          <a:ln w="9525">
            <a:noFill/>
          </a:ln>
        </p:spPr>
      </p:pic>
      <p:sp>
        <p:nvSpPr>
          <p:cNvPr id="14342" name="Text Box 3"/>
          <p:cNvSpPr/>
          <p:nvPr/>
        </p:nvSpPr>
        <p:spPr>
          <a:xfrm>
            <a:off x="5364158" y="6099493"/>
            <a:ext cx="3613150" cy="492125"/>
          </a:xfrm>
          <a:prstGeom prst="rect">
            <a:avLst/>
          </a:prstGeom>
          <a:noFill/>
          <a:ln w="9525">
            <a:noFill/>
          </a:ln>
        </p:spPr>
        <p:txBody>
          <a:bodyPr wrap="none">
            <a:spAutoFit/>
          </a:bodyPr>
          <a:lstStyle>
            <a:lvl1pPr marL="357505" indent="-357505" algn="just" defTabSz="0" rtl="0" eaLnBrk="0" fontAlgn="base" hangingPunct="0">
              <a:lnSpc>
                <a:spcPct val="110000"/>
              </a:lnSpc>
              <a:spcBef>
                <a:spcPts val="1600"/>
              </a:spcBef>
              <a:spcAft>
                <a:spcPct val="0"/>
              </a:spcAft>
              <a:buClr>
                <a:srgbClr val="AACC03"/>
              </a:buClr>
              <a:buSzPct val="60000"/>
              <a:buFont typeface="Wingdings" panose="05000000000000000000" pitchFamily="2" charset="2"/>
              <a:buChar char="Ø"/>
              <a:tabLst>
                <a:tab pos="269875" algn="l"/>
              </a:tabLst>
              <a:defRPr sz="2000" kern="1200">
                <a:solidFill>
                  <a:srgbClr val="7F9902"/>
                </a:solidFill>
                <a:latin typeface="+mn-lt"/>
                <a:ea typeface="+mn-ea"/>
                <a:cs typeface="+mn-cs"/>
              </a:defRPr>
            </a:lvl1pPr>
            <a:lvl2pPr marL="357505" indent="-643255" algn="just" defTabSz="0" rtl="0" eaLnBrk="0" fontAlgn="base" hangingPunct="0">
              <a:lnSpc>
                <a:spcPct val="130000"/>
              </a:lnSpc>
              <a:spcBef>
                <a:spcPct val="0"/>
              </a:spcBef>
              <a:spcAft>
                <a:spcPts val="600"/>
              </a:spcAft>
              <a:buFont typeface="幼圆" pitchFamily="49" charset="-122"/>
              <a:buChar char=" "/>
              <a:tabLst>
                <a:tab pos="269875" algn="l"/>
              </a:tabLst>
              <a:defRPr sz="1600" kern="1200">
                <a:solidFill>
                  <a:srgbClr val="7D7D7D"/>
                </a:solidFill>
                <a:latin typeface="幼圆" pitchFamily="49" charset="-122"/>
                <a:ea typeface="幼圆" pitchFamily="49" charset="-122"/>
                <a:cs typeface="+mn-cs"/>
              </a:defRPr>
            </a:lvl2pPr>
            <a:lvl3pPr marL="1143000" indent="-228600" algn="l" defTabSz="0" rtl="0" eaLnBrk="0" fontAlgn="base" hangingPunct="0">
              <a:lnSpc>
                <a:spcPct val="90000"/>
              </a:lnSpc>
              <a:spcBef>
                <a:spcPts val="500"/>
              </a:spcBef>
              <a:spcAft>
                <a:spcPct val="0"/>
              </a:spcAft>
              <a:buFont typeface="幼圆" pitchFamily="49" charset="-122"/>
              <a:buChar char="•"/>
              <a:tabLst>
                <a:tab pos="269875" algn="l"/>
              </a:tabLst>
              <a:defRPr sz="2000" kern="1200">
                <a:solidFill>
                  <a:schemeClr val="tx1"/>
                </a:solidFill>
                <a:latin typeface="Calibri" panose="020F0502020204030204" pitchFamily="34" charset="0"/>
                <a:ea typeface="幼圆" pitchFamily="49" charset="-122"/>
                <a:cs typeface="+mn-cs"/>
              </a:defRPr>
            </a:lvl3pPr>
            <a:lvl4pPr marL="1600200" indent="-228600" algn="l" defTabSz="0" rtl="0" eaLnBrk="0" fontAlgn="base" hangingPunct="0">
              <a:lnSpc>
                <a:spcPct val="90000"/>
              </a:lnSpc>
              <a:spcBef>
                <a:spcPts val="500"/>
              </a:spcBef>
              <a:spcAft>
                <a:spcPct val="0"/>
              </a:spcAft>
              <a:buFont typeface="幼圆" pitchFamily="49" charset="-122"/>
              <a:buChar char="•"/>
              <a:tabLst>
                <a:tab pos="269875" algn="l"/>
              </a:tabLst>
              <a:defRPr sz="2000" kern="1200">
                <a:solidFill>
                  <a:schemeClr val="tx1"/>
                </a:solidFill>
                <a:latin typeface="Calibri" panose="020F0502020204030204" pitchFamily="34" charset="0"/>
                <a:ea typeface="幼圆" pitchFamily="49" charset="-122"/>
                <a:cs typeface="+mn-cs"/>
              </a:defRPr>
            </a:lvl4pPr>
            <a:lvl5pPr marL="2057400" indent="-228600" algn="l" defTabSz="0" rtl="0" eaLnBrk="0" fontAlgn="base" hangingPunct="0">
              <a:lnSpc>
                <a:spcPct val="90000"/>
              </a:lnSpc>
              <a:spcBef>
                <a:spcPts val="500"/>
              </a:spcBef>
              <a:spcAft>
                <a:spcPct val="0"/>
              </a:spcAft>
              <a:buFont typeface="幼圆" pitchFamily="49" charset="-122"/>
              <a:buChar char="•"/>
              <a:tabLst>
                <a:tab pos="269875" algn="l"/>
              </a:tabLst>
              <a:defRPr sz="2000" kern="1200">
                <a:solidFill>
                  <a:schemeClr val="tx1"/>
                </a:solidFill>
                <a:latin typeface="Calibri" panose="020F0502020204030204" pitchFamily="34" charset="0"/>
                <a:ea typeface="幼圆" pitchFamily="49" charset="-122"/>
                <a:cs typeface="+mn-cs"/>
              </a:defRPr>
            </a:lvl5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Lst>
            </a:pPr>
            <a:r>
              <a:rPr kumimoji="0" lang="zh-CN" altLang="en-US" sz="2600" b="1" i="0" u="none" strike="noStrike" kern="1200" cap="none" spc="0" normalizeH="0" baseline="0" noProof="1" dirty="0">
                <a:gradFill>
                  <a:gsLst>
                    <a:gs pos="0">
                      <a:srgbClr val="E30000"/>
                    </a:gs>
                    <a:gs pos="100000">
                      <a:srgbClr val="760303"/>
                    </a:gs>
                  </a:gsLst>
                  <a:lin scaled="0"/>
                </a:gradFill>
                <a:latin typeface="仿宋_GB2312" pitchFamily="49" charset="-122"/>
                <a:ea typeface="仿宋_GB2312" pitchFamily="49" charset="-122"/>
                <a:cs typeface="+mn-cs"/>
                <a:sym typeface="仿宋_GB2312" pitchFamily="49" charset="-122"/>
              </a:rPr>
              <a:t>博观而约取</a:t>
            </a:r>
            <a:r>
              <a:rPr kumimoji="0" lang="zh-CN" altLang="en-US" sz="2600" b="1" i="0" u="none" strike="noStrike" kern="1200" cap="none" spc="0" normalizeH="0" baseline="0" noProof="1" dirty="0">
                <a:gradFill>
                  <a:gsLst>
                    <a:gs pos="0">
                      <a:srgbClr val="E30000"/>
                    </a:gs>
                    <a:gs pos="100000">
                      <a:srgbClr val="760303"/>
                    </a:gs>
                  </a:gsLst>
                  <a:lin scaled="0"/>
                </a:gradFill>
                <a:latin typeface="Times New Roman" panose="02020603050405020304" pitchFamily="18" charset="0"/>
                <a:ea typeface="仿宋_GB2312" pitchFamily="49" charset="-122"/>
                <a:cs typeface="+mn-cs"/>
                <a:sym typeface="Times New Roman" panose="02020603050405020304" pitchFamily="18" charset="0"/>
              </a:rPr>
              <a:t>·</a:t>
            </a:r>
            <a:r>
              <a:rPr kumimoji="0" lang="zh-CN" altLang="en-US" sz="2600" b="1" i="0" u="none" strike="noStrike" kern="1200" cap="none" spc="0" normalizeH="0" baseline="0" noProof="1" dirty="0">
                <a:gradFill>
                  <a:gsLst>
                    <a:gs pos="0">
                      <a:srgbClr val="E30000"/>
                    </a:gs>
                    <a:gs pos="100000">
                      <a:srgbClr val="760303"/>
                    </a:gs>
                  </a:gsLst>
                  <a:lin scaled="0"/>
                </a:gradFill>
                <a:latin typeface="仿宋_GB2312" pitchFamily="49" charset="-122"/>
                <a:ea typeface="仿宋_GB2312" pitchFamily="49" charset="-122"/>
                <a:cs typeface="+mn-cs"/>
                <a:sym typeface="仿宋_GB2312" pitchFamily="49" charset="-122"/>
              </a:rPr>
              <a:t>厚积而薄发</a:t>
            </a:r>
            <a:endParaRPr kumimoji="0" lang="zh-CN" altLang="en-US" sz="2600" b="1" i="0" u="none" strike="noStrike" kern="1200" cap="none" spc="0" normalizeH="0" baseline="0" noProof="1" dirty="0">
              <a:gradFill>
                <a:gsLst>
                  <a:gs pos="0">
                    <a:srgbClr val="E30000"/>
                  </a:gs>
                  <a:gs pos="100000">
                    <a:srgbClr val="760303"/>
                  </a:gs>
                </a:gsLst>
                <a:lin scaled="0"/>
              </a:gradFill>
              <a:latin typeface="仿宋_GB2312" pitchFamily="49" charset="-122"/>
              <a:ea typeface="仿宋_GB2312" pitchFamily="49" charset="-122"/>
              <a:cs typeface="+mn-cs"/>
              <a:sym typeface="仿宋_GB2312" pitchFamily="49" charset="-122"/>
            </a:endParaRPr>
          </a:p>
        </p:txBody>
      </p:sp>
      <p:sp>
        <p:nvSpPr>
          <p:cNvPr id="4102" name="Rectangle 5"/>
          <p:cNvSpPr>
            <a:spLocks noChangeArrowheads="1"/>
          </p:cNvSpPr>
          <p:nvPr/>
        </p:nvSpPr>
        <p:spPr bwMode="auto">
          <a:xfrm>
            <a:off x="1744663" y="3613150"/>
            <a:ext cx="5327650" cy="2430145"/>
          </a:xfrm>
          <a:prstGeom prst="rect">
            <a:avLst/>
          </a:prstGeom>
          <a:noFill/>
          <a:ln>
            <a:noFill/>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楷体" panose="02010609060101010101" pitchFamily="49" charset="-122"/>
              </a:rPr>
              <a:t>     </a:t>
            </a:r>
            <a:endParaRPr kumimoji="0" lang="zh-CN" altLang="en-US" sz="32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楷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楷体" panose="02010609060101010101" pitchFamily="49" charset="-122"/>
              </a:rPr>
              <a:t>     </a:t>
            </a:r>
            <a:r>
              <a:rPr kumimoji="0" lang="zh-CN" altLang="en-US" sz="2400" b="0" i="0" u="none" strike="noStrike" kern="1200" cap="none" spc="0" normalizeH="0" baseline="0" noProof="0" dirty="0">
                <a:ln>
                  <a:noFill/>
                </a:ln>
                <a:solidFill>
                  <a:schemeClr val="bg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sym typeface="楷体" panose="02010609060101010101" pitchFamily="49" charset="-122"/>
              </a:rPr>
              <a:t>主讲人： 赵西  律师</a:t>
            </a:r>
            <a:endParaRPr kumimoji="0" lang="zh-CN" altLang="en-US" sz="2400" b="0" i="0" u="none" strike="noStrike" kern="1200" cap="none" spc="0" normalizeH="0" baseline="0" noProof="0" dirty="0">
              <a:ln>
                <a:noFill/>
              </a:ln>
              <a:solidFill>
                <a:schemeClr val="bg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sym typeface="楷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0" dirty="0">
              <a:ln>
                <a:noFill/>
              </a:ln>
              <a:solidFill>
                <a:schemeClr val="bg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sym typeface="楷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0" i="0" u="none" strike="noStrike" kern="1200" cap="none" spc="0" normalizeH="0" baseline="0" noProof="0" dirty="0">
                <a:ln>
                  <a:noFill/>
                </a:ln>
                <a:solidFill>
                  <a:schemeClr val="bg1"/>
                </a:solidFill>
                <a:effectLst>
                  <a:outerShdw blurRad="38100" dist="38100" dir="2700000" algn="tl">
                    <a:srgbClr val="C0C0C0"/>
                  </a:outerShdw>
                </a:effectLst>
                <a:uLnTx/>
                <a:uFillTx/>
                <a:latin typeface="楷体" panose="02010609060101010101" pitchFamily="49" charset="-122"/>
                <a:ea typeface="楷体" panose="02010609060101010101" pitchFamily="49" charset="-122"/>
                <a:cs typeface="+mn-cs"/>
                <a:sym typeface="楷体" panose="02010609060101010101" pitchFamily="49" charset="-122"/>
              </a:rPr>
              <a:t>       </a:t>
            </a:r>
            <a:r>
              <a:rPr kumimoji="0" lang="zh-CN" altLang="en-US" sz="2400" b="0" i="0" u="none" strike="noStrike" kern="1200" cap="none" spc="0" normalizeH="0" baseline="0" noProof="0" dirty="0">
                <a:ln>
                  <a:noFill/>
                </a:ln>
                <a:solidFill>
                  <a:schemeClr val="bg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sym typeface="楷体" panose="02010609060101010101" pitchFamily="49" charset="-122"/>
              </a:rPr>
              <a:t>20</a:t>
            </a:r>
            <a:r>
              <a:rPr kumimoji="0" lang="en-US" altLang="zh-CN" sz="2400" b="0" i="0" u="none" strike="noStrike" kern="1200" cap="none" spc="0" normalizeH="0" baseline="0" noProof="0" dirty="0">
                <a:ln>
                  <a:noFill/>
                </a:ln>
                <a:solidFill>
                  <a:schemeClr val="bg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sym typeface="楷体" panose="02010609060101010101" pitchFamily="49" charset="-122"/>
              </a:rPr>
              <a:t>21</a:t>
            </a:r>
            <a:r>
              <a:rPr kumimoji="0" lang="zh-CN" altLang="en-US" sz="2400" b="0" i="0" u="none" strike="noStrike" kern="1200" cap="none" spc="0" normalizeH="0" baseline="0" noProof="0" dirty="0">
                <a:ln>
                  <a:noFill/>
                </a:ln>
                <a:solidFill>
                  <a:schemeClr val="bg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sym typeface="楷体" panose="02010609060101010101" pitchFamily="49" charset="-122"/>
              </a:rPr>
              <a:t>年</a:t>
            </a:r>
            <a:r>
              <a:rPr kumimoji="0" lang="en-US" altLang="zh-CN" sz="2400" b="0" i="0" u="none" strike="noStrike" kern="1200" cap="none" spc="0" normalizeH="0" baseline="0" noProof="0" dirty="0">
                <a:ln>
                  <a:noFill/>
                </a:ln>
                <a:solidFill>
                  <a:schemeClr val="bg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sym typeface="楷体" panose="02010609060101010101" pitchFamily="49" charset="-122"/>
              </a:rPr>
              <a:t>12</a:t>
            </a:r>
            <a:r>
              <a:rPr kumimoji="0" lang="zh-CN" altLang="en-US" sz="2400" b="0" i="0" u="none" strike="noStrike" kern="1200" cap="none" spc="0" normalizeH="0" baseline="0" noProof="0" dirty="0">
                <a:ln>
                  <a:noFill/>
                </a:ln>
                <a:solidFill>
                  <a:schemeClr val="bg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sym typeface="楷体" panose="02010609060101010101" pitchFamily="49" charset="-122"/>
              </a:rPr>
              <a:t>月</a:t>
            </a:r>
            <a:r>
              <a:rPr kumimoji="0" lang="en-US" altLang="zh-CN" sz="2400" b="0" i="0" u="none" strike="noStrike" kern="1200" cap="none" spc="0" normalizeH="0" baseline="0" noProof="0" dirty="0">
                <a:ln>
                  <a:noFill/>
                </a:ln>
                <a:solidFill>
                  <a:schemeClr val="bg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sym typeface="楷体" panose="02010609060101010101" pitchFamily="49" charset="-122"/>
              </a:rPr>
              <a:t>3</a:t>
            </a:r>
            <a:r>
              <a:rPr kumimoji="0" lang="zh-CN" altLang="en-US" sz="2400" b="0" i="0" u="none" strike="noStrike" kern="1200" cap="none" spc="0" normalizeH="0" baseline="0" noProof="0" dirty="0">
                <a:ln>
                  <a:noFill/>
                </a:ln>
                <a:solidFill>
                  <a:schemeClr val="bg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sym typeface="楷体" panose="02010609060101010101" pitchFamily="49" charset="-122"/>
              </a:rPr>
              <a:t>日</a:t>
            </a:r>
            <a:br>
              <a:rPr kumimoji="0" lang="zh-CN" altLang="en-US" sz="3200" b="0" i="0" u="none" strike="noStrike" kern="1200" cap="none" spc="0" normalizeH="0" baseline="0" noProof="0" dirty="0">
                <a:ln>
                  <a:noFill/>
                </a:ln>
                <a:solidFill>
                  <a:schemeClr val="bg1"/>
                </a:solidFill>
                <a:effectLst>
                  <a:outerShdw blurRad="38100" dist="38100" dir="2700000" algn="tl">
                    <a:srgbClr val="C0C0C0"/>
                  </a:outerShdw>
                </a:effectLst>
                <a:uLnTx/>
                <a:uFillTx/>
                <a:latin typeface="楷体" panose="02010609060101010101" pitchFamily="49" charset="-122"/>
                <a:ea typeface="楷体" panose="02010609060101010101" pitchFamily="49" charset="-122"/>
                <a:cs typeface="+mn-cs"/>
                <a:sym typeface="楷体" panose="02010609060101010101" pitchFamily="49" charset="-122"/>
              </a:rPr>
            </a:br>
            <a:r>
              <a:rPr kumimoji="0" lang="zh-CN" altLang="en-US" sz="32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楷体" panose="02010609060101010101" pitchFamily="49" charset="-122"/>
              </a:rPr>
              <a:t>     </a:t>
            </a:r>
            <a:r>
              <a:rPr kumimoji="0" lang="zh-CN" altLang="en-US" sz="28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楷体" panose="02010609060101010101" pitchFamily="49" charset="-122"/>
              </a:rPr>
              <a:t>    </a:t>
            </a:r>
            <a:endParaRPr kumimoji="0" lang="zh-CN" altLang="en-US" sz="1800" b="0" i="0" u="none" strike="noStrike" kern="1200" cap="none" spc="0" normalizeH="0" baseline="0" noProof="0" dirty="0">
              <a:ln>
                <a:noFill/>
              </a:ln>
              <a:solidFill>
                <a:srgbClr val="000000"/>
              </a:solidFill>
              <a:effectLst/>
              <a:uLnTx/>
              <a:uFillTx/>
              <a:latin typeface="Arial" panose="020B0604020202020204" pitchFamily="34" charset="0"/>
              <a:ea typeface="华文细黑" pitchFamily="2" charset="-122"/>
              <a:cs typeface="+mn-cs"/>
              <a:sym typeface="Arial" panose="020B0604020202020204" pitchFamily="34" charset="0"/>
            </a:endParaRPr>
          </a:p>
        </p:txBody>
      </p:sp>
      <p:pic>
        <p:nvPicPr>
          <p:cNvPr id="2" name="图片 1"/>
          <p:cNvPicPr>
            <a:picLocks noChangeAspect="1"/>
          </p:cNvPicPr>
          <p:nvPr/>
        </p:nvPicPr>
        <p:blipFill>
          <a:blip r:embed="rId2"/>
          <a:stretch>
            <a:fillRect/>
          </a:stretch>
        </p:blipFill>
        <p:spPr>
          <a:xfrm>
            <a:off x="0" y="0"/>
            <a:ext cx="3225800" cy="1035050"/>
          </a:xfrm>
          <a:prstGeom prst="rect">
            <a:avLst/>
          </a:prstGeom>
          <a:noFill/>
          <a:ln w="9525">
            <a:noFill/>
          </a:ln>
        </p:spPr>
      </p:pic>
      <p:sp>
        <p:nvSpPr>
          <p:cNvPr id="3" name="文本框 2"/>
          <p:cNvSpPr txBox="1"/>
          <p:nvPr/>
        </p:nvSpPr>
        <p:spPr>
          <a:xfrm>
            <a:off x="120650" y="1017588"/>
            <a:ext cx="8901113" cy="1383665"/>
          </a:xfrm>
          <a:prstGeom prst="rect">
            <a:avLst/>
          </a:prstGeom>
          <a:noFill/>
        </p:spPr>
        <p:txBody>
          <a:bodyPr wrap="square" rtlCol="0" anchor="t">
            <a:spAutoFit/>
          </a:bodyPr>
          <a:p>
            <a:pPr marR="0" algn="ctr" defTabSz="914400" eaLnBrk="0" hangingPunct="0">
              <a:buNone/>
            </a:pPr>
            <a:r>
              <a:rPr kumimoji="0" lang="zh-CN" altLang="en-US" sz="3600" kern="1200" cap="none" spc="0" normalizeH="0" baseline="0" noProof="1">
                <a:solidFill>
                  <a:schemeClr val="accent1"/>
                </a:solidFill>
                <a:effectLst>
                  <a:outerShdw blurRad="38100" dist="25400" dir="5400000" algn="ctr" rotWithShape="0">
                    <a:srgbClr val="6E747A">
                      <a:alpha val="43000"/>
                    </a:srgbClr>
                  </a:outerShdw>
                </a:effectLst>
                <a:latin typeface="华文中宋" pitchFamily="2" charset="-122"/>
                <a:ea typeface="华文中宋" pitchFamily="2" charset="-122"/>
                <a:cs typeface="+mn-cs"/>
                <a:sym typeface="+mn-ea"/>
              </a:rPr>
              <a:t>第三人侵权与工伤竞合案件的处理</a:t>
            </a:r>
            <a:endParaRPr kumimoji="0" lang="zh-CN" altLang="en-US" sz="3600" kern="1200" cap="none" spc="0" normalizeH="0" baseline="0" noProof="1">
              <a:solidFill>
                <a:schemeClr val="accent1"/>
              </a:solidFill>
              <a:effectLst>
                <a:outerShdw blurRad="38100" dist="25400" dir="5400000" algn="ctr" rotWithShape="0">
                  <a:srgbClr val="6E747A">
                    <a:alpha val="43000"/>
                  </a:srgbClr>
                </a:outerShdw>
              </a:effectLst>
              <a:latin typeface="华文中宋" pitchFamily="2" charset="-122"/>
              <a:ea typeface="华文中宋" pitchFamily="2" charset="-122"/>
              <a:cs typeface="+mn-cs"/>
              <a:sym typeface="+mn-ea"/>
            </a:endParaRPr>
          </a:p>
          <a:p>
            <a:pPr marR="0" algn="ctr" defTabSz="914400" eaLnBrk="0" hangingPunct="0">
              <a:buNone/>
            </a:pPr>
            <a:endParaRPr kumimoji="0" lang="zh-CN" altLang="en-US" sz="2400" kern="1200" cap="none" spc="0" normalizeH="0" baseline="0" noProof="1">
              <a:solidFill>
                <a:schemeClr val="accent1"/>
              </a:solidFill>
              <a:effectLst>
                <a:outerShdw blurRad="38100" dist="25400" dir="5400000" algn="ctr" rotWithShape="0">
                  <a:srgbClr val="6E747A">
                    <a:alpha val="43000"/>
                  </a:srgbClr>
                </a:outerShdw>
              </a:effectLst>
              <a:latin typeface="华文中宋" pitchFamily="2" charset="-122"/>
              <a:ea typeface="华文中宋" pitchFamily="2" charset="-122"/>
              <a:cs typeface="+mn-cs"/>
              <a:sym typeface="+mn-ea"/>
            </a:endParaRPr>
          </a:p>
          <a:p>
            <a:pPr marR="0" algn="ctr" defTabSz="914400" eaLnBrk="0" hangingPunct="0">
              <a:buNone/>
            </a:pPr>
            <a:r>
              <a:rPr kumimoji="0" lang="zh-CN" altLang="en-US" sz="2400" kern="1200" cap="none" spc="0" normalizeH="0" baseline="0" noProof="1">
                <a:solidFill>
                  <a:schemeClr val="accent1"/>
                </a:solidFill>
                <a:effectLst>
                  <a:outerShdw blurRad="38100" dist="25400" dir="5400000" algn="ctr" rotWithShape="0">
                    <a:srgbClr val="6E747A">
                      <a:alpha val="43000"/>
                    </a:srgbClr>
                  </a:outerShdw>
                </a:effectLst>
                <a:latin typeface="华文中宋" pitchFamily="2" charset="-122"/>
                <a:ea typeface="华文中宋" pitchFamily="2" charset="-122"/>
                <a:cs typeface="+mn-cs"/>
                <a:sym typeface="+mn-ea"/>
              </a:rPr>
              <a:t>                  </a:t>
            </a:r>
            <a:r>
              <a:rPr kumimoji="0" lang="en-US" altLang="zh-CN" sz="2400" kern="1200" cap="none" spc="0" normalizeH="0" baseline="0" noProof="1">
                <a:solidFill>
                  <a:schemeClr val="accent1"/>
                </a:solidFill>
                <a:effectLst>
                  <a:outerShdw blurRad="38100" dist="25400" dir="5400000" algn="ctr" rotWithShape="0">
                    <a:srgbClr val="6E747A">
                      <a:alpha val="43000"/>
                    </a:srgbClr>
                  </a:outerShdw>
                </a:effectLst>
                <a:latin typeface="华文中宋" pitchFamily="2" charset="-122"/>
                <a:ea typeface="华文中宋" pitchFamily="2" charset="-122"/>
                <a:cs typeface="+mn-cs"/>
                <a:sym typeface="+mn-ea"/>
              </a:rPr>
              <a:t>         </a:t>
            </a:r>
            <a:r>
              <a:rPr kumimoji="0" lang="zh-CN" altLang="en-US" sz="2400" kern="1200" cap="none" spc="0" normalizeH="0" baseline="0" noProof="1">
                <a:solidFill>
                  <a:schemeClr val="accent1"/>
                </a:solidFill>
                <a:effectLst>
                  <a:outerShdw blurRad="38100" dist="25400" dir="5400000" algn="ctr" rotWithShape="0">
                    <a:srgbClr val="6E747A">
                      <a:alpha val="43000"/>
                    </a:srgbClr>
                  </a:outerShdw>
                </a:effectLst>
                <a:latin typeface="华文中宋" pitchFamily="2" charset="-122"/>
                <a:ea typeface="华文中宋" pitchFamily="2" charset="-122"/>
                <a:cs typeface="+mn-cs"/>
                <a:sym typeface="+mn-ea"/>
              </a:rPr>
              <a:t>——以工伤和交通事故竞合为前提</a:t>
            </a:r>
            <a:endParaRPr kumimoji="0" lang="zh-CN" altLang="en-US" sz="2400" kern="1200" cap="none" spc="0" normalizeH="0" baseline="0" noProof="1">
              <a:solidFill>
                <a:schemeClr val="accent1"/>
              </a:solidFill>
              <a:effectLst>
                <a:outerShdw blurRad="38100" dist="25400" dir="5400000" algn="ctr" rotWithShape="0">
                  <a:srgbClr val="6E747A">
                    <a:alpha val="43000"/>
                  </a:srgbClr>
                </a:outerShdw>
              </a:effectLst>
              <a:latin typeface="华文中宋" pitchFamily="2" charset="-122"/>
              <a:ea typeface="华文中宋" pitchFamily="2" charset="-122"/>
              <a:cs typeface="+mn-cs"/>
              <a:sym typeface="+mn-ea"/>
            </a:endParaRPr>
          </a:p>
        </p:txBody>
      </p:sp>
    </p:spTree>
  </p:cSld>
  <p:clrMapOvr>
    <a:masterClrMapping/>
  </p:clrMapOvr>
  <p:transition spd="slow">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Rectangle 5"/>
          <p:cNvSpPr>
            <a:spLocks noChangeArrowheads="1"/>
          </p:cNvSpPr>
          <p:nvPr>
            <p:custDataLst>
              <p:tags r:id="rId1"/>
            </p:custDataLst>
          </p:nvPr>
        </p:nvSpPr>
        <p:spPr bwMode="auto">
          <a:xfrm>
            <a:off x="1476375" y="6057900"/>
            <a:ext cx="2173288" cy="771525"/>
          </a:xfrm>
          <a:prstGeom prst="rect">
            <a:avLst/>
          </a:prstGeom>
          <a:solidFill>
            <a:srgbClr val="6FC3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
            <a:pPr fontAlgn="base"/>
            <a:endParaRPr lang="zh-CN" altLang="en-US" sz="1350" strike="noStrike" noProof="1"/>
          </a:p>
        </p:txBody>
      </p:sp>
      <p:sp>
        <p:nvSpPr>
          <p:cNvPr id="4" name="Freeform 6"/>
          <p:cNvSpPr/>
          <p:nvPr>
            <p:custDataLst>
              <p:tags r:id="rId2"/>
            </p:custDataLst>
          </p:nvPr>
        </p:nvSpPr>
        <p:spPr bwMode="auto">
          <a:xfrm>
            <a:off x="1476375" y="5756275"/>
            <a:ext cx="2173288" cy="301625"/>
          </a:xfrm>
          <a:custGeom>
            <a:avLst/>
            <a:gdLst>
              <a:gd name="T0" fmla="*/ 350 w 350"/>
              <a:gd name="T1" fmla="*/ 56 h 56"/>
              <a:gd name="T2" fmla="*/ 0 w 350"/>
              <a:gd name="T3" fmla="*/ 56 h 56"/>
              <a:gd name="T4" fmla="*/ 53 w 350"/>
              <a:gd name="T5" fmla="*/ 0 h 56"/>
              <a:gd name="T6" fmla="*/ 350 w 350"/>
              <a:gd name="T7" fmla="*/ 0 h 56"/>
              <a:gd name="T8" fmla="*/ 350 w 350"/>
              <a:gd name="T9" fmla="*/ 56 h 56"/>
            </a:gdLst>
            <a:ahLst/>
            <a:cxnLst>
              <a:cxn ang="0">
                <a:pos x="T0" y="T1"/>
              </a:cxn>
              <a:cxn ang="0">
                <a:pos x="T2" y="T3"/>
              </a:cxn>
              <a:cxn ang="0">
                <a:pos x="T4" y="T5"/>
              </a:cxn>
              <a:cxn ang="0">
                <a:pos x="T6" y="T7"/>
              </a:cxn>
              <a:cxn ang="0">
                <a:pos x="T8" y="T9"/>
              </a:cxn>
            </a:cxnLst>
            <a:rect l="0" t="0" r="r" b="b"/>
            <a:pathLst>
              <a:path w="350" h="56">
                <a:moveTo>
                  <a:pt x="350" y="56"/>
                </a:moveTo>
                <a:cubicBezTo>
                  <a:pt x="0" y="56"/>
                  <a:pt x="0" y="56"/>
                  <a:pt x="0" y="56"/>
                </a:cubicBezTo>
                <a:cubicBezTo>
                  <a:pt x="18" y="37"/>
                  <a:pt x="36" y="18"/>
                  <a:pt x="53" y="0"/>
                </a:cubicBezTo>
                <a:cubicBezTo>
                  <a:pt x="152" y="0"/>
                  <a:pt x="251" y="0"/>
                  <a:pt x="350" y="0"/>
                </a:cubicBezTo>
                <a:cubicBezTo>
                  <a:pt x="350" y="19"/>
                  <a:pt x="350" y="37"/>
                  <a:pt x="350" y="56"/>
                </a:cubicBezTo>
                <a:close/>
              </a:path>
            </a:pathLst>
          </a:custGeom>
          <a:solidFill>
            <a:srgbClr val="6FC3AF">
              <a:lumMod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5" name="Rectangle 7"/>
          <p:cNvSpPr>
            <a:spLocks noChangeArrowheads="1"/>
          </p:cNvSpPr>
          <p:nvPr>
            <p:custDataLst>
              <p:tags r:id="rId3"/>
            </p:custDataLst>
          </p:nvPr>
        </p:nvSpPr>
        <p:spPr bwMode="auto">
          <a:xfrm>
            <a:off x="3649663" y="5210175"/>
            <a:ext cx="1884363" cy="1619250"/>
          </a:xfrm>
          <a:prstGeom prst="rect">
            <a:avLst/>
          </a:prstGeom>
          <a:solidFill>
            <a:srgbClr val="6FC3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
            <a:pPr fontAlgn="base"/>
            <a:endParaRPr lang="zh-CN" altLang="en-US" sz="1350" strike="noStrike" noProof="1"/>
          </a:p>
        </p:txBody>
      </p:sp>
      <p:sp>
        <p:nvSpPr>
          <p:cNvPr id="6" name="Freeform 8"/>
          <p:cNvSpPr/>
          <p:nvPr>
            <p:custDataLst>
              <p:tags r:id="rId4"/>
            </p:custDataLst>
          </p:nvPr>
        </p:nvSpPr>
        <p:spPr bwMode="auto">
          <a:xfrm>
            <a:off x="3649663" y="4897438"/>
            <a:ext cx="1884363" cy="312738"/>
          </a:xfrm>
          <a:custGeom>
            <a:avLst/>
            <a:gdLst>
              <a:gd name="T0" fmla="*/ 351 w 351"/>
              <a:gd name="T1" fmla="*/ 58 h 58"/>
              <a:gd name="T2" fmla="*/ 0 w 351"/>
              <a:gd name="T3" fmla="*/ 58 h 58"/>
              <a:gd name="T4" fmla="*/ 24 w 351"/>
              <a:gd name="T5" fmla="*/ 0 h 58"/>
              <a:gd name="T6" fmla="*/ 331 w 351"/>
              <a:gd name="T7" fmla="*/ 1 h 58"/>
              <a:gd name="T8" fmla="*/ 351 w 351"/>
              <a:gd name="T9" fmla="*/ 58 h 58"/>
            </a:gdLst>
            <a:ahLst/>
            <a:cxnLst>
              <a:cxn ang="0">
                <a:pos x="T0" y="T1"/>
              </a:cxn>
              <a:cxn ang="0">
                <a:pos x="T2" y="T3"/>
              </a:cxn>
              <a:cxn ang="0">
                <a:pos x="T4" y="T5"/>
              </a:cxn>
              <a:cxn ang="0">
                <a:pos x="T6" y="T7"/>
              </a:cxn>
              <a:cxn ang="0">
                <a:pos x="T8" y="T9"/>
              </a:cxn>
            </a:cxnLst>
            <a:rect l="0" t="0" r="r" b="b"/>
            <a:pathLst>
              <a:path w="351" h="58">
                <a:moveTo>
                  <a:pt x="351" y="58"/>
                </a:moveTo>
                <a:cubicBezTo>
                  <a:pt x="234" y="58"/>
                  <a:pt x="117" y="58"/>
                  <a:pt x="0" y="58"/>
                </a:cubicBezTo>
                <a:cubicBezTo>
                  <a:pt x="8" y="39"/>
                  <a:pt x="16" y="19"/>
                  <a:pt x="24" y="0"/>
                </a:cubicBezTo>
                <a:cubicBezTo>
                  <a:pt x="126" y="0"/>
                  <a:pt x="229" y="1"/>
                  <a:pt x="331" y="1"/>
                </a:cubicBezTo>
                <a:cubicBezTo>
                  <a:pt x="338" y="20"/>
                  <a:pt x="344" y="39"/>
                  <a:pt x="351" y="58"/>
                </a:cubicBezTo>
                <a:close/>
              </a:path>
            </a:pathLst>
          </a:custGeom>
          <a:solidFill>
            <a:srgbClr val="6FC3AF">
              <a:lumMod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7" name="Rectangle 9"/>
          <p:cNvSpPr>
            <a:spLocks noChangeArrowheads="1"/>
          </p:cNvSpPr>
          <p:nvPr>
            <p:custDataLst>
              <p:tags r:id="rId5"/>
            </p:custDataLst>
          </p:nvPr>
        </p:nvSpPr>
        <p:spPr bwMode="auto">
          <a:xfrm>
            <a:off x="5534025" y="6513513"/>
            <a:ext cx="2173288" cy="315913"/>
          </a:xfrm>
          <a:prstGeom prst="rect">
            <a:avLst/>
          </a:prstGeom>
          <a:solidFill>
            <a:srgbClr val="6FC3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
            <a:pPr fontAlgn="base"/>
            <a:endParaRPr lang="zh-CN" altLang="en-US" sz="1350" strike="noStrike" noProof="1"/>
          </a:p>
        </p:txBody>
      </p:sp>
      <p:sp>
        <p:nvSpPr>
          <p:cNvPr id="8" name="Freeform 10"/>
          <p:cNvSpPr/>
          <p:nvPr>
            <p:custDataLst>
              <p:tags r:id="rId6"/>
            </p:custDataLst>
          </p:nvPr>
        </p:nvSpPr>
        <p:spPr bwMode="auto">
          <a:xfrm>
            <a:off x="5534025" y="6196013"/>
            <a:ext cx="2173288" cy="317500"/>
          </a:xfrm>
          <a:custGeom>
            <a:avLst/>
            <a:gdLst>
              <a:gd name="T0" fmla="*/ 351 w 351"/>
              <a:gd name="T1" fmla="*/ 59 h 59"/>
              <a:gd name="T2" fmla="*/ 0 w 351"/>
              <a:gd name="T3" fmla="*/ 59 h 59"/>
              <a:gd name="T4" fmla="*/ 0 w 351"/>
              <a:gd name="T5" fmla="*/ 0 h 59"/>
              <a:gd name="T6" fmla="*/ 295 w 351"/>
              <a:gd name="T7" fmla="*/ 1 h 59"/>
              <a:gd name="T8" fmla="*/ 351 w 351"/>
              <a:gd name="T9" fmla="*/ 59 h 59"/>
            </a:gdLst>
            <a:ahLst/>
            <a:cxnLst>
              <a:cxn ang="0">
                <a:pos x="T0" y="T1"/>
              </a:cxn>
              <a:cxn ang="0">
                <a:pos x="T2" y="T3"/>
              </a:cxn>
              <a:cxn ang="0">
                <a:pos x="T4" y="T5"/>
              </a:cxn>
              <a:cxn ang="0">
                <a:pos x="T6" y="T7"/>
              </a:cxn>
              <a:cxn ang="0">
                <a:pos x="T8" y="T9"/>
              </a:cxn>
            </a:cxnLst>
            <a:rect l="0" t="0" r="r" b="b"/>
            <a:pathLst>
              <a:path w="351" h="59">
                <a:moveTo>
                  <a:pt x="351" y="59"/>
                </a:moveTo>
                <a:cubicBezTo>
                  <a:pt x="234" y="59"/>
                  <a:pt x="117" y="59"/>
                  <a:pt x="0" y="59"/>
                </a:cubicBezTo>
                <a:cubicBezTo>
                  <a:pt x="0" y="0"/>
                  <a:pt x="0" y="0"/>
                  <a:pt x="0" y="0"/>
                </a:cubicBezTo>
                <a:cubicBezTo>
                  <a:pt x="98" y="0"/>
                  <a:pt x="197" y="1"/>
                  <a:pt x="295" y="1"/>
                </a:cubicBezTo>
                <a:cubicBezTo>
                  <a:pt x="314" y="21"/>
                  <a:pt x="332" y="40"/>
                  <a:pt x="351" y="59"/>
                </a:cubicBezTo>
                <a:close/>
              </a:path>
            </a:pathLst>
          </a:custGeom>
          <a:solidFill>
            <a:srgbClr val="6FC3AF">
              <a:lumMod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10" name="Freeform 12"/>
          <p:cNvSpPr/>
          <p:nvPr>
            <p:custDataLst>
              <p:tags r:id="rId7"/>
            </p:custDataLst>
          </p:nvPr>
        </p:nvSpPr>
        <p:spPr bwMode="auto">
          <a:xfrm>
            <a:off x="5534025" y="6513513"/>
            <a:ext cx="288925" cy="315913"/>
          </a:xfrm>
          <a:custGeom>
            <a:avLst/>
            <a:gdLst>
              <a:gd name="T0" fmla="*/ 0 w 52"/>
              <a:gd name="T1" fmla="*/ 358 h 358"/>
              <a:gd name="T2" fmla="*/ 0 w 52"/>
              <a:gd name="T3" fmla="*/ 0 h 358"/>
              <a:gd name="T4" fmla="*/ 52 w 52"/>
              <a:gd name="T5" fmla="*/ 0 h 358"/>
              <a:gd name="T6" fmla="*/ 0 w 52"/>
              <a:gd name="T7" fmla="*/ 358 h 358"/>
            </a:gdLst>
            <a:ahLst/>
            <a:cxnLst>
              <a:cxn ang="0">
                <a:pos x="T0" y="T1"/>
              </a:cxn>
              <a:cxn ang="0">
                <a:pos x="T2" y="T3"/>
              </a:cxn>
              <a:cxn ang="0">
                <a:pos x="T4" y="T5"/>
              </a:cxn>
              <a:cxn ang="0">
                <a:pos x="T6" y="T7"/>
              </a:cxn>
            </a:cxnLst>
            <a:rect l="0" t="0" r="r" b="b"/>
            <a:pathLst>
              <a:path w="52" h="358">
                <a:moveTo>
                  <a:pt x="0" y="358"/>
                </a:moveTo>
                <a:lnTo>
                  <a:pt x="0" y="0"/>
                </a:lnTo>
                <a:lnTo>
                  <a:pt x="52" y="0"/>
                </a:lnTo>
                <a:lnTo>
                  <a:pt x="0" y="358"/>
                </a:lnTo>
                <a:close/>
              </a:path>
            </a:pathLst>
          </a:custGeom>
          <a:solidFill>
            <a:srgbClr val="6FC3AF">
              <a:lumMod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grpSp>
        <p:nvGrpSpPr>
          <p:cNvPr id="23560" name="组合 83"/>
          <p:cNvGrpSpPr/>
          <p:nvPr/>
        </p:nvGrpSpPr>
        <p:grpSpPr>
          <a:xfrm>
            <a:off x="3665538" y="2741613"/>
            <a:ext cx="1868487" cy="2393950"/>
            <a:chOff x="4975198" y="2594344"/>
            <a:chExt cx="1741571" cy="2232313"/>
          </a:xfrm>
        </p:grpSpPr>
        <p:sp>
          <p:nvSpPr>
            <p:cNvPr id="37" name="Freeform 39"/>
            <p:cNvSpPr/>
            <p:nvPr>
              <p:custDataLst>
                <p:tags r:id="rId8"/>
              </p:custDataLst>
            </p:nvPr>
          </p:nvSpPr>
          <p:spPr bwMode="auto">
            <a:xfrm>
              <a:off x="6185442" y="2730866"/>
              <a:ext cx="531327" cy="944581"/>
            </a:xfrm>
            <a:custGeom>
              <a:avLst/>
              <a:gdLst>
                <a:gd name="T0" fmla="*/ 27 w 106"/>
                <a:gd name="T1" fmla="*/ 1 h 189"/>
                <a:gd name="T2" fmla="*/ 28 w 106"/>
                <a:gd name="T3" fmla="*/ 15 h 189"/>
                <a:gd name="T4" fmla="*/ 51 w 106"/>
                <a:gd name="T5" fmla="*/ 15 h 189"/>
                <a:gd name="T6" fmla="*/ 86 w 106"/>
                <a:gd name="T7" fmla="*/ 71 h 189"/>
                <a:gd name="T8" fmla="*/ 51 w 106"/>
                <a:gd name="T9" fmla="*/ 131 h 189"/>
                <a:gd name="T10" fmla="*/ 19 w 106"/>
                <a:gd name="T11" fmla="*/ 153 h 189"/>
                <a:gd name="T12" fmla="*/ 10 w 106"/>
                <a:gd name="T13" fmla="*/ 170 h 189"/>
                <a:gd name="T14" fmla="*/ 0 w 106"/>
                <a:gd name="T15" fmla="*/ 189 h 189"/>
                <a:gd name="T16" fmla="*/ 21 w 106"/>
                <a:gd name="T17" fmla="*/ 172 h 189"/>
                <a:gd name="T18" fmla="*/ 92 w 106"/>
                <a:gd name="T19" fmla="*/ 99 h 189"/>
                <a:gd name="T20" fmla="*/ 88 w 106"/>
                <a:gd name="T21" fmla="*/ 31 h 189"/>
                <a:gd name="T22" fmla="*/ 51 w 106"/>
                <a:gd name="T23" fmla="*/ 3 h 189"/>
                <a:gd name="T24" fmla="*/ 27 w 106"/>
                <a:gd name="T25" fmla="*/ 1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189">
                  <a:moveTo>
                    <a:pt x="27" y="1"/>
                  </a:moveTo>
                  <a:cubicBezTo>
                    <a:pt x="27" y="6"/>
                    <a:pt x="27" y="10"/>
                    <a:pt x="28" y="15"/>
                  </a:cubicBezTo>
                  <a:cubicBezTo>
                    <a:pt x="33" y="13"/>
                    <a:pt x="42" y="12"/>
                    <a:pt x="51" y="15"/>
                  </a:cubicBezTo>
                  <a:cubicBezTo>
                    <a:pt x="74" y="22"/>
                    <a:pt x="86" y="49"/>
                    <a:pt x="86" y="71"/>
                  </a:cubicBezTo>
                  <a:cubicBezTo>
                    <a:pt x="86" y="99"/>
                    <a:pt x="66" y="118"/>
                    <a:pt x="51" y="131"/>
                  </a:cubicBezTo>
                  <a:cubicBezTo>
                    <a:pt x="40" y="142"/>
                    <a:pt x="28" y="149"/>
                    <a:pt x="19" y="153"/>
                  </a:cubicBezTo>
                  <a:cubicBezTo>
                    <a:pt x="16" y="158"/>
                    <a:pt x="13" y="164"/>
                    <a:pt x="10" y="170"/>
                  </a:cubicBezTo>
                  <a:cubicBezTo>
                    <a:pt x="7" y="176"/>
                    <a:pt x="3" y="183"/>
                    <a:pt x="0" y="189"/>
                  </a:cubicBezTo>
                  <a:cubicBezTo>
                    <a:pt x="5" y="185"/>
                    <a:pt x="13" y="179"/>
                    <a:pt x="21" y="172"/>
                  </a:cubicBezTo>
                  <a:cubicBezTo>
                    <a:pt x="63" y="137"/>
                    <a:pt x="84" y="119"/>
                    <a:pt x="92" y="99"/>
                  </a:cubicBezTo>
                  <a:cubicBezTo>
                    <a:pt x="94" y="94"/>
                    <a:pt x="106" y="59"/>
                    <a:pt x="88" y="31"/>
                  </a:cubicBezTo>
                  <a:cubicBezTo>
                    <a:pt x="82" y="21"/>
                    <a:pt x="70" y="8"/>
                    <a:pt x="51" y="3"/>
                  </a:cubicBezTo>
                  <a:cubicBezTo>
                    <a:pt x="41" y="0"/>
                    <a:pt x="32" y="0"/>
                    <a:pt x="27" y="1"/>
                  </a:cubicBezTo>
                  <a:close/>
                </a:path>
              </a:pathLst>
            </a:custGeom>
            <a:solidFill>
              <a:srgbClr val="D4C12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grpSp>
          <p:nvGrpSpPr>
            <p:cNvPr id="23562" name="组合 82"/>
            <p:cNvGrpSpPr/>
            <p:nvPr/>
          </p:nvGrpSpPr>
          <p:grpSpPr>
            <a:xfrm>
              <a:off x="4975198" y="2594344"/>
              <a:ext cx="1405801" cy="2232313"/>
              <a:chOff x="4975198" y="2594344"/>
              <a:chExt cx="1405801" cy="2232313"/>
            </a:xfrm>
          </p:grpSpPr>
          <p:sp>
            <p:nvSpPr>
              <p:cNvPr id="33" name="Freeform 35"/>
              <p:cNvSpPr/>
              <p:nvPr>
                <p:custDataLst>
                  <p:tags r:id="rId9"/>
                </p:custDataLst>
              </p:nvPr>
            </p:nvSpPr>
            <p:spPr bwMode="auto">
              <a:xfrm>
                <a:off x="5366313" y="4476128"/>
                <a:ext cx="959340" cy="350529"/>
              </a:xfrm>
              <a:custGeom>
                <a:avLst/>
                <a:gdLst>
                  <a:gd name="T0" fmla="*/ 181 w 192"/>
                  <a:gd name="T1" fmla="*/ 70 h 70"/>
                  <a:gd name="T2" fmla="*/ 10 w 192"/>
                  <a:gd name="T3" fmla="*/ 70 h 70"/>
                  <a:gd name="T4" fmla="*/ 0 w 192"/>
                  <a:gd name="T5" fmla="*/ 60 h 70"/>
                  <a:gd name="T6" fmla="*/ 0 w 192"/>
                  <a:gd name="T7" fmla="*/ 11 h 70"/>
                  <a:gd name="T8" fmla="*/ 10 w 192"/>
                  <a:gd name="T9" fmla="*/ 0 h 70"/>
                  <a:gd name="T10" fmla="*/ 181 w 192"/>
                  <a:gd name="T11" fmla="*/ 0 h 70"/>
                  <a:gd name="T12" fmla="*/ 192 w 192"/>
                  <a:gd name="T13" fmla="*/ 11 h 70"/>
                  <a:gd name="T14" fmla="*/ 192 w 192"/>
                  <a:gd name="T15" fmla="*/ 60 h 70"/>
                  <a:gd name="T16" fmla="*/ 181 w 192"/>
                  <a:gd name="T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70">
                    <a:moveTo>
                      <a:pt x="181" y="70"/>
                    </a:moveTo>
                    <a:cubicBezTo>
                      <a:pt x="10" y="70"/>
                      <a:pt x="10" y="70"/>
                      <a:pt x="10" y="70"/>
                    </a:cubicBezTo>
                    <a:cubicBezTo>
                      <a:pt x="4" y="70"/>
                      <a:pt x="0" y="66"/>
                      <a:pt x="0" y="60"/>
                    </a:cubicBezTo>
                    <a:cubicBezTo>
                      <a:pt x="0" y="11"/>
                      <a:pt x="0" y="11"/>
                      <a:pt x="0" y="11"/>
                    </a:cubicBezTo>
                    <a:cubicBezTo>
                      <a:pt x="0" y="5"/>
                      <a:pt x="4" y="0"/>
                      <a:pt x="10" y="0"/>
                    </a:cubicBezTo>
                    <a:cubicBezTo>
                      <a:pt x="181" y="0"/>
                      <a:pt x="181" y="0"/>
                      <a:pt x="181" y="0"/>
                    </a:cubicBezTo>
                    <a:cubicBezTo>
                      <a:pt x="187" y="0"/>
                      <a:pt x="192" y="5"/>
                      <a:pt x="192" y="11"/>
                    </a:cubicBezTo>
                    <a:cubicBezTo>
                      <a:pt x="192" y="60"/>
                      <a:pt x="192" y="60"/>
                      <a:pt x="192" y="60"/>
                    </a:cubicBezTo>
                    <a:cubicBezTo>
                      <a:pt x="192" y="66"/>
                      <a:pt x="187" y="70"/>
                      <a:pt x="181" y="7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34" name="Rectangle 36"/>
              <p:cNvSpPr>
                <a:spLocks noChangeArrowheads="1"/>
              </p:cNvSpPr>
              <p:nvPr>
                <p:custDataLst>
                  <p:tags r:id="rId10"/>
                </p:custDataLst>
              </p:nvPr>
            </p:nvSpPr>
            <p:spPr bwMode="auto">
              <a:xfrm>
                <a:off x="5842293" y="4538853"/>
                <a:ext cx="228766" cy="232456"/>
              </a:xfrm>
              <a:prstGeom prst="rect">
                <a:avLst/>
              </a:prstGeom>
              <a:solidFill>
                <a:srgbClr val="FFFFFF">
                  <a:lumMod val="8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
                <a:pPr fontAlgn="base"/>
                <a:endParaRPr lang="zh-CN" altLang="en-US" sz="1350" strike="noStrike" noProof="1"/>
              </a:p>
            </p:txBody>
          </p:sp>
          <p:sp>
            <p:nvSpPr>
              <p:cNvPr id="35" name="Freeform 37"/>
              <p:cNvSpPr/>
              <p:nvPr>
                <p:custDataLst>
                  <p:tags r:id="rId11"/>
                </p:custDataLst>
              </p:nvPr>
            </p:nvSpPr>
            <p:spPr bwMode="auto">
              <a:xfrm>
                <a:off x="5845983" y="2604977"/>
                <a:ext cx="516568" cy="140211"/>
              </a:xfrm>
              <a:custGeom>
                <a:avLst/>
                <a:gdLst>
                  <a:gd name="T0" fmla="*/ 100 w 103"/>
                  <a:gd name="T1" fmla="*/ 28 h 28"/>
                  <a:gd name="T2" fmla="*/ 0 w 103"/>
                  <a:gd name="T3" fmla="*/ 28 h 28"/>
                  <a:gd name="T4" fmla="*/ 0 w 103"/>
                  <a:gd name="T5" fmla="*/ 1 h 28"/>
                  <a:gd name="T6" fmla="*/ 103 w 103"/>
                  <a:gd name="T7" fmla="*/ 0 h 28"/>
                  <a:gd name="T8" fmla="*/ 100 w 103"/>
                  <a:gd name="T9" fmla="*/ 28 h 28"/>
                </a:gdLst>
                <a:ahLst/>
                <a:cxnLst>
                  <a:cxn ang="0">
                    <a:pos x="T0" y="T1"/>
                  </a:cxn>
                  <a:cxn ang="0">
                    <a:pos x="T2" y="T3"/>
                  </a:cxn>
                  <a:cxn ang="0">
                    <a:pos x="T4" y="T5"/>
                  </a:cxn>
                  <a:cxn ang="0">
                    <a:pos x="T6" y="T7"/>
                  </a:cxn>
                  <a:cxn ang="0">
                    <a:pos x="T8" y="T9"/>
                  </a:cxn>
                </a:cxnLst>
                <a:rect l="0" t="0" r="r" b="b"/>
                <a:pathLst>
                  <a:path w="103" h="28">
                    <a:moveTo>
                      <a:pt x="100" y="28"/>
                    </a:moveTo>
                    <a:cubicBezTo>
                      <a:pt x="66" y="28"/>
                      <a:pt x="33" y="28"/>
                      <a:pt x="0" y="28"/>
                    </a:cubicBezTo>
                    <a:cubicBezTo>
                      <a:pt x="0" y="19"/>
                      <a:pt x="0" y="10"/>
                      <a:pt x="0" y="1"/>
                    </a:cubicBezTo>
                    <a:cubicBezTo>
                      <a:pt x="34" y="1"/>
                      <a:pt x="68" y="0"/>
                      <a:pt x="103" y="0"/>
                    </a:cubicBezTo>
                    <a:cubicBezTo>
                      <a:pt x="102" y="10"/>
                      <a:pt x="101" y="19"/>
                      <a:pt x="100" y="28"/>
                    </a:cubicBezTo>
                    <a:close/>
                  </a:path>
                </a:pathLst>
              </a:custGeom>
              <a:solidFill>
                <a:srgbClr val="E9C62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36" name="Freeform 38"/>
              <p:cNvSpPr/>
              <p:nvPr>
                <p:custDataLst>
                  <p:tags r:id="rId12"/>
                </p:custDataLst>
              </p:nvPr>
            </p:nvSpPr>
            <p:spPr bwMode="auto">
              <a:xfrm>
                <a:off x="5845983" y="2734555"/>
                <a:ext cx="535016" cy="1191796"/>
              </a:xfrm>
              <a:custGeom>
                <a:avLst/>
                <a:gdLst>
                  <a:gd name="T0" fmla="*/ 22 w 107"/>
                  <a:gd name="T1" fmla="*/ 238 h 238"/>
                  <a:gd name="T2" fmla="*/ 0 w 107"/>
                  <a:gd name="T3" fmla="*/ 237 h 238"/>
                  <a:gd name="T4" fmla="*/ 0 w 107"/>
                  <a:gd name="T5" fmla="*/ 0 h 238"/>
                  <a:gd name="T6" fmla="*/ 0 w 107"/>
                  <a:gd name="T7" fmla="*/ 0 h 238"/>
                  <a:gd name="T8" fmla="*/ 100 w 107"/>
                  <a:gd name="T9" fmla="*/ 0 h 238"/>
                  <a:gd name="T10" fmla="*/ 106 w 107"/>
                  <a:gd name="T11" fmla="*/ 49 h 238"/>
                  <a:gd name="T12" fmla="*/ 99 w 107"/>
                  <a:gd name="T13" fmla="*/ 121 h 238"/>
                  <a:gd name="T14" fmla="*/ 74 w 107"/>
                  <a:gd name="T15" fmla="*/ 186 h 238"/>
                  <a:gd name="T16" fmla="*/ 22 w 107"/>
                  <a:gd name="T17" fmla="*/ 23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238">
                    <a:moveTo>
                      <a:pt x="22" y="238"/>
                    </a:moveTo>
                    <a:cubicBezTo>
                      <a:pt x="15" y="237"/>
                      <a:pt x="7" y="237"/>
                      <a:pt x="0" y="237"/>
                    </a:cubicBezTo>
                    <a:cubicBezTo>
                      <a:pt x="0" y="158"/>
                      <a:pt x="0" y="79"/>
                      <a:pt x="0" y="0"/>
                    </a:cubicBezTo>
                    <a:cubicBezTo>
                      <a:pt x="0" y="0"/>
                      <a:pt x="0" y="0"/>
                      <a:pt x="0" y="0"/>
                    </a:cubicBezTo>
                    <a:cubicBezTo>
                      <a:pt x="11" y="0"/>
                      <a:pt x="89" y="0"/>
                      <a:pt x="100" y="0"/>
                    </a:cubicBezTo>
                    <a:cubicBezTo>
                      <a:pt x="103" y="12"/>
                      <a:pt x="105" y="29"/>
                      <a:pt x="106" y="49"/>
                    </a:cubicBezTo>
                    <a:cubicBezTo>
                      <a:pt x="107" y="81"/>
                      <a:pt x="103" y="107"/>
                      <a:pt x="99" y="121"/>
                    </a:cubicBezTo>
                    <a:cubicBezTo>
                      <a:pt x="95" y="141"/>
                      <a:pt x="89" y="162"/>
                      <a:pt x="74" y="186"/>
                    </a:cubicBezTo>
                    <a:cubicBezTo>
                      <a:pt x="58" y="211"/>
                      <a:pt x="38" y="228"/>
                      <a:pt x="22" y="238"/>
                    </a:cubicBezTo>
                    <a:close/>
                  </a:path>
                </a:pathLst>
              </a:custGeom>
              <a:solidFill>
                <a:srgbClr val="E7BD1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38" name="Freeform 40"/>
              <p:cNvSpPr/>
              <p:nvPr>
                <p:custDataLst>
                  <p:tags r:id="rId13"/>
                </p:custDataLst>
              </p:nvPr>
            </p:nvSpPr>
            <p:spPr bwMode="auto">
              <a:xfrm>
                <a:off x="5845983" y="3918972"/>
                <a:ext cx="110693" cy="66415"/>
              </a:xfrm>
              <a:custGeom>
                <a:avLst/>
                <a:gdLst>
                  <a:gd name="T0" fmla="*/ 0 w 22"/>
                  <a:gd name="T1" fmla="*/ 0 h 13"/>
                  <a:gd name="T2" fmla="*/ 22 w 22"/>
                  <a:gd name="T3" fmla="*/ 1 h 13"/>
                  <a:gd name="T4" fmla="*/ 22 w 22"/>
                  <a:gd name="T5" fmla="*/ 13 h 13"/>
                  <a:gd name="T6" fmla="*/ 0 w 22"/>
                  <a:gd name="T7" fmla="*/ 12 h 13"/>
                  <a:gd name="T8" fmla="*/ 0 w 22"/>
                  <a:gd name="T9" fmla="*/ 0 h 13"/>
                </a:gdLst>
                <a:ahLst/>
                <a:cxnLst>
                  <a:cxn ang="0">
                    <a:pos x="T0" y="T1"/>
                  </a:cxn>
                  <a:cxn ang="0">
                    <a:pos x="T2" y="T3"/>
                  </a:cxn>
                  <a:cxn ang="0">
                    <a:pos x="T4" y="T5"/>
                  </a:cxn>
                  <a:cxn ang="0">
                    <a:pos x="T6" y="T7"/>
                  </a:cxn>
                  <a:cxn ang="0">
                    <a:pos x="T8" y="T9"/>
                  </a:cxn>
                </a:cxnLst>
                <a:rect l="0" t="0" r="r" b="b"/>
                <a:pathLst>
                  <a:path w="22" h="13">
                    <a:moveTo>
                      <a:pt x="0" y="0"/>
                    </a:moveTo>
                    <a:cubicBezTo>
                      <a:pt x="7" y="0"/>
                      <a:pt x="15" y="0"/>
                      <a:pt x="22" y="1"/>
                    </a:cubicBezTo>
                    <a:cubicBezTo>
                      <a:pt x="22" y="5"/>
                      <a:pt x="22" y="9"/>
                      <a:pt x="22" y="13"/>
                    </a:cubicBezTo>
                    <a:cubicBezTo>
                      <a:pt x="15" y="13"/>
                      <a:pt x="8" y="13"/>
                      <a:pt x="0" y="12"/>
                    </a:cubicBezTo>
                    <a:cubicBezTo>
                      <a:pt x="0" y="8"/>
                      <a:pt x="0" y="4"/>
                      <a:pt x="0" y="0"/>
                    </a:cubicBezTo>
                    <a:close/>
                  </a:path>
                </a:pathLst>
              </a:custGeom>
              <a:solidFill>
                <a:srgbClr val="EED28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39" name="Freeform 41"/>
              <p:cNvSpPr/>
              <p:nvPr>
                <p:custDataLst>
                  <p:tags r:id="rId14"/>
                </p:custDataLst>
              </p:nvPr>
            </p:nvSpPr>
            <p:spPr bwMode="auto">
              <a:xfrm>
                <a:off x="5845983" y="3981698"/>
                <a:ext cx="177109" cy="295181"/>
              </a:xfrm>
              <a:custGeom>
                <a:avLst/>
                <a:gdLst>
                  <a:gd name="T0" fmla="*/ 22 w 35"/>
                  <a:gd name="T1" fmla="*/ 1 h 59"/>
                  <a:gd name="T2" fmla="*/ 0 w 35"/>
                  <a:gd name="T3" fmla="*/ 0 h 59"/>
                  <a:gd name="T4" fmla="*/ 0 w 35"/>
                  <a:gd name="T5" fmla="*/ 59 h 59"/>
                  <a:gd name="T6" fmla="*/ 22 w 35"/>
                  <a:gd name="T7" fmla="*/ 59 h 59"/>
                  <a:gd name="T8" fmla="*/ 26 w 35"/>
                  <a:gd name="T9" fmla="*/ 8 h 59"/>
                  <a:gd name="T10" fmla="*/ 22 w 35"/>
                  <a:gd name="T11" fmla="*/ 1 h 59"/>
                </a:gdLst>
                <a:ahLst/>
                <a:cxnLst>
                  <a:cxn ang="0">
                    <a:pos x="T0" y="T1"/>
                  </a:cxn>
                  <a:cxn ang="0">
                    <a:pos x="T2" y="T3"/>
                  </a:cxn>
                  <a:cxn ang="0">
                    <a:pos x="T4" y="T5"/>
                  </a:cxn>
                  <a:cxn ang="0">
                    <a:pos x="T6" y="T7"/>
                  </a:cxn>
                  <a:cxn ang="0">
                    <a:pos x="T8" y="T9"/>
                  </a:cxn>
                  <a:cxn ang="0">
                    <a:pos x="T10" y="T11"/>
                  </a:cxn>
                </a:cxnLst>
                <a:rect l="0" t="0" r="r" b="b"/>
                <a:pathLst>
                  <a:path w="35" h="59">
                    <a:moveTo>
                      <a:pt x="22" y="1"/>
                    </a:moveTo>
                    <a:cubicBezTo>
                      <a:pt x="15" y="1"/>
                      <a:pt x="8" y="1"/>
                      <a:pt x="0" y="0"/>
                    </a:cubicBezTo>
                    <a:cubicBezTo>
                      <a:pt x="0" y="20"/>
                      <a:pt x="0" y="39"/>
                      <a:pt x="0" y="59"/>
                    </a:cubicBezTo>
                    <a:cubicBezTo>
                      <a:pt x="7" y="59"/>
                      <a:pt x="15" y="59"/>
                      <a:pt x="22" y="59"/>
                    </a:cubicBezTo>
                    <a:cubicBezTo>
                      <a:pt x="26" y="50"/>
                      <a:pt x="35" y="29"/>
                      <a:pt x="26" y="8"/>
                    </a:cubicBezTo>
                    <a:cubicBezTo>
                      <a:pt x="25" y="6"/>
                      <a:pt x="24" y="4"/>
                      <a:pt x="22" y="1"/>
                    </a:cubicBezTo>
                    <a:close/>
                  </a:path>
                </a:pathLst>
              </a:custGeom>
              <a:solidFill>
                <a:srgbClr val="B0932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40" name="Freeform 42"/>
              <p:cNvSpPr/>
              <p:nvPr>
                <p:custDataLst>
                  <p:tags r:id="rId15"/>
                </p:custDataLst>
              </p:nvPr>
            </p:nvSpPr>
            <p:spPr bwMode="auto">
              <a:xfrm>
                <a:off x="5845983" y="4276879"/>
                <a:ext cx="361598" cy="199247"/>
              </a:xfrm>
              <a:custGeom>
                <a:avLst/>
                <a:gdLst>
                  <a:gd name="T0" fmla="*/ 0 w 72"/>
                  <a:gd name="T1" fmla="*/ 0 h 40"/>
                  <a:gd name="T2" fmla="*/ 22 w 72"/>
                  <a:gd name="T3" fmla="*/ 0 h 40"/>
                  <a:gd name="T4" fmla="*/ 41 w 72"/>
                  <a:gd name="T5" fmla="*/ 16 h 40"/>
                  <a:gd name="T6" fmla="*/ 72 w 72"/>
                  <a:gd name="T7" fmla="*/ 25 h 40"/>
                  <a:gd name="T8" fmla="*/ 72 w 72"/>
                  <a:gd name="T9" fmla="*/ 40 h 40"/>
                  <a:gd name="T10" fmla="*/ 0 w 72"/>
                  <a:gd name="T11" fmla="*/ 40 h 40"/>
                  <a:gd name="T12" fmla="*/ 0 w 72"/>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72" h="40">
                    <a:moveTo>
                      <a:pt x="0" y="0"/>
                    </a:moveTo>
                    <a:cubicBezTo>
                      <a:pt x="7" y="0"/>
                      <a:pt x="15" y="0"/>
                      <a:pt x="22" y="0"/>
                    </a:cubicBezTo>
                    <a:cubicBezTo>
                      <a:pt x="26" y="4"/>
                      <a:pt x="32" y="11"/>
                      <a:pt x="41" y="16"/>
                    </a:cubicBezTo>
                    <a:cubicBezTo>
                      <a:pt x="54" y="23"/>
                      <a:pt x="65" y="25"/>
                      <a:pt x="72" y="25"/>
                    </a:cubicBezTo>
                    <a:cubicBezTo>
                      <a:pt x="72" y="30"/>
                      <a:pt x="72" y="35"/>
                      <a:pt x="72" y="40"/>
                    </a:cubicBezTo>
                    <a:cubicBezTo>
                      <a:pt x="48" y="40"/>
                      <a:pt x="24" y="40"/>
                      <a:pt x="0" y="40"/>
                    </a:cubicBezTo>
                    <a:cubicBezTo>
                      <a:pt x="0" y="27"/>
                      <a:pt x="0" y="13"/>
                      <a:pt x="0" y="0"/>
                    </a:cubicBezTo>
                    <a:close/>
                  </a:path>
                </a:pathLst>
              </a:custGeom>
              <a:solidFill>
                <a:srgbClr val="E4BC1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41" name="Freeform 43"/>
              <p:cNvSpPr/>
              <p:nvPr>
                <p:custDataLst>
                  <p:tags r:id="rId16"/>
                </p:custDataLst>
              </p:nvPr>
            </p:nvSpPr>
            <p:spPr bwMode="auto">
              <a:xfrm>
                <a:off x="5329415" y="2601723"/>
                <a:ext cx="516568" cy="132832"/>
              </a:xfrm>
              <a:custGeom>
                <a:avLst/>
                <a:gdLst>
                  <a:gd name="T0" fmla="*/ 3 w 103"/>
                  <a:gd name="T1" fmla="*/ 27 h 27"/>
                  <a:gd name="T2" fmla="*/ 103 w 103"/>
                  <a:gd name="T3" fmla="*/ 27 h 27"/>
                  <a:gd name="T4" fmla="*/ 103 w 103"/>
                  <a:gd name="T5" fmla="*/ 0 h 27"/>
                  <a:gd name="T6" fmla="*/ 0 w 103"/>
                  <a:gd name="T7" fmla="*/ 0 h 27"/>
                  <a:gd name="T8" fmla="*/ 3 w 103"/>
                  <a:gd name="T9" fmla="*/ 27 h 27"/>
                </a:gdLst>
                <a:ahLst/>
                <a:cxnLst>
                  <a:cxn ang="0">
                    <a:pos x="T0" y="T1"/>
                  </a:cxn>
                  <a:cxn ang="0">
                    <a:pos x="T2" y="T3"/>
                  </a:cxn>
                  <a:cxn ang="0">
                    <a:pos x="T4" y="T5"/>
                  </a:cxn>
                  <a:cxn ang="0">
                    <a:pos x="T6" y="T7"/>
                  </a:cxn>
                  <a:cxn ang="0">
                    <a:pos x="T8" y="T9"/>
                  </a:cxn>
                </a:cxnLst>
                <a:rect l="0" t="0" r="r" b="b"/>
                <a:pathLst>
                  <a:path w="103" h="27">
                    <a:moveTo>
                      <a:pt x="3" y="27"/>
                    </a:moveTo>
                    <a:cubicBezTo>
                      <a:pt x="37" y="27"/>
                      <a:pt x="70" y="27"/>
                      <a:pt x="103" y="27"/>
                    </a:cubicBezTo>
                    <a:cubicBezTo>
                      <a:pt x="103" y="18"/>
                      <a:pt x="103" y="9"/>
                      <a:pt x="103" y="0"/>
                    </a:cubicBezTo>
                    <a:cubicBezTo>
                      <a:pt x="69" y="0"/>
                      <a:pt x="35" y="0"/>
                      <a:pt x="0" y="0"/>
                    </a:cubicBezTo>
                    <a:cubicBezTo>
                      <a:pt x="1" y="9"/>
                      <a:pt x="2" y="18"/>
                      <a:pt x="3" y="27"/>
                    </a:cubicBezTo>
                    <a:close/>
                  </a:path>
                </a:pathLst>
              </a:custGeom>
              <a:solidFill>
                <a:srgbClr val="ECD22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42" name="Freeform 44"/>
              <p:cNvSpPr/>
              <p:nvPr>
                <p:custDataLst>
                  <p:tags r:id="rId17"/>
                </p:custDataLst>
              </p:nvPr>
            </p:nvSpPr>
            <p:spPr bwMode="auto">
              <a:xfrm>
                <a:off x="5310967" y="2734555"/>
                <a:ext cx="535016" cy="1191796"/>
              </a:xfrm>
              <a:custGeom>
                <a:avLst/>
                <a:gdLst>
                  <a:gd name="T0" fmla="*/ 85 w 107"/>
                  <a:gd name="T1" fmla="*/ 238 h 238"/>
                  <a:gd name="T2" fmla="*/ 107 w 107"/>
                  <a:gd name="T3" fmla="*/ 237 h 238"/>
                  <a:gd name="T4" fmla="*/ 107 w 107"/>
                  <a:gd name="T5" fmla="*/ 0 h 238"/>
                  <a:gd name="T6" fmla="*/ 7 w 107"/>
                  <a:gd name="T7" fmla="*/ 0 h 238"/>
                  <a:gd name="T8" fmla="*/ 1 w 107"/>
                  <a:gd name="T9" fmla="*/ 49 h 238"/>
                  <a:gd name="T10" fmla="*/ 8 w 107"/>
                  <a:gd name="T11" fmla="*/ 121 h 238"/>
                  <a:gd name="T12" fmla="*/ 33 w 107"/>
                  <a:gd name="T13" fmla="*/ 186 h 238"/>
                  <a:gd name="T14" fmla="*/ 85 w 107"/>
                  <a:gd name="T15" fmla="*/ 238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238">
                    <a:moveTo>
                      <a:pt x="85" y="238"/>
                    </a:moveTo>
                    <a:cubicBezTo>
                      <a:pt x="92" y="238"/>
                      <a:pt x="100" y="237"/>
                      <a:pt x="107" y="237"/>
                    </a:cubicBezTo>
                    <a:cubicBezTo>
                      <a:pt x="107" y="158"/>
                      <a:pt x="107" y="79"/>
                      <a:pt x="107" y="0"/>
                    </a:cubicBezTo>
                    <a:cubicBezTo>
                      <a:pt x="74" y="0"/>
                      <a:pt x="41" y="0"/>
                      <a:pt x="7" y="0"/>
                    </a:cubicBezTo>
                    <a:cubicBezTo>
                      <a:pt x="5" y="12"/>
                      <a:pt x="2" y="29"/>
                      <a:pt x="1" y="49"/>
                    </a:cubicBezTo>
                    <a:cubicBezTo>
                      <a:pt x="0" y="81"/>
                      <a:pt x="4" y="107"/>
                      <a:pt x="8" y="121"/>
                    </a:cubicBezTo>
                    <a:cubicBezTo>
                      <a:pt x="12" y="141"/>
                      <a:pt x="18" y="162"/>
                      <a:pt x="33" y="186"/>
                    </a:cubicBezTo>
                    <a:cubicBezTo>
                      <a:pt x="49" y="211"/>
                      <a:pt x="69" y="228"/>
                      <a:pt x="85" y="238"/>
                    </a:cubicBezTo>
                    <a:close/>
                  </a:path>
                </a:pathLst>
              </a:custGeom>
              <a:solidFill>
                <a:srgbClr val="EBC82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43" name="Freeform 45"/>
              <p:cNvSpPr/>
              <p:nvPr>
                <p:custDataLst>
                  <p:tags r:id="rId18"/>
                </p:custDataLst>
              </p:nvPr>
            </p:nvSpPr>
            <p:spPr bwMode="auto">
              <a:xfrm>
                <a:off x="4975198" y="2730866"/>
                <a:ext cx="531327" cy="944581"/>
              </a:xfrm>
              <a:custGeom>
                <a:avLst/>
                <a:gdLst>
                  <a:gd name="T0" fmla="*/ 79 w 106"/>
                  <a:gd name="T1" fmla="*/ 1 h 189"/>
                  <a:gd name="T2" fmla="*/ 78 w 106"/>
                  <a:gd name="T3" fmla="*/ 15 h 189"/>
                  <a:gd name="T4" fmla="*/ 55 w 106"/>
                  <a:gd name="T5" fmla="*/ 15 h 189"/>
                  <a:gd name="T6" fmla="*/ 20 w 106"/>
                  <a:gd name="T7" fmla="*/ 71 h 189"/>
                  <a:gd name="T8" fmla="*/ 55 w 106"/>
                  <a:gd name="T9" fmla="*/ 131 h 189"/>
                  <a:gd name="T10" fmla="*/ 87 w 106"/>
                  <a:gd name="T11" fmla="*/ 153 h 189"/>
                  <a:gd name="T12" fmla="*/ 96 w 106"/>
                  <a:gd name="T13" fmla="*/ 170 h 189"/>
                  <a:gd name="T14" fmla="*/ 106 w 106"/>
                  <a:gd name="T15" fmla="*/ 189 h 189"/>
                  <a:gd name="T16" fmla="*/ 85 w 106"/>
                  <a:gd name="T17" fmla="*/ 172 h 189"/>
                  <a:gd name="T18" fmla="*/ 14 w 106"/>
                  <a:gd name="T19" fmla="*/ 99 h 189"/>
                  <a:gd name="T20" fmla="*/ 18 w 106"/>
                  <a:gd name="T21" fmla="*/ 31 h 189"/>
                  <a:gd name="T22" fmla="*/ 55 w 106"/>
                  <a:gd name="T23" fmla="*/ 3 h 189"/>
                  <a:gd name="T24" fmla="*/ 79 w 106"/>
                  <a:gd name="T25" fmla="*/ 1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189">
                    <a:moveTo>
                      <a:pt x="79" y="1"/>
                    </a:moveTo>
                    <a:cubicBezTo>
                      <a:pt x="79" y="6"/>
                      <a:pt x="79" y="10"/>
                      <a:pt x="78" y="15"/>
                    </a:cubicBezTo>
                    <a:cubicBezTo>
                      <a:pt x="73" y="14"/>
                      <a:pt x="64" y="12"/>
                      <a:pt x="55" y="15"/>
                    </a:cubicBezTo>
                    <a:cubicBezTo>
                      <a:pt x="33" y="22"/>
                      <a:pt x="20" y="49"/>
                      <a:pt x="20" y="71"/>
                    </a:cubicBezTo>
                    <a:cubicBezTo>
                      <a:pt x="20" y="99"/>
                      <a:pt x="40" y="118"/>
                      <a:pt x="55" y="131"/>
                    </a:cubicBezTo>
                    <a:cubicBezTo>
                      <a:pt x="66" y="142"/>
                      <a:pt x="78" y="149"/>
                      <a:pt x="87" y="153"/>
                    </a:cubicBezTo>
                    <a:cubicBezTo>
                      <a:pt x="90" y="159"/>
                      <a:pt x="93" y="164"/>
                      <a:pt x="96" y="170"/>
                    </a:cubicBezTo>
                    <a:cubicBezTo>
                      <a:pt x="99" y="176"/>
                      <a:pt x="103" y="183"/>
                      <a:pt x="106" y="189"/>
                    </a:cubicBezTo>
                    <a:cubicBezTo>
                      <a:pt x="101" y="185"/>
                      <a:pt x="93" y="179"/>
                      <a:pt x="85" y="172"/>
                    </a:cubicBezTo>
                    <a:cubicBezTo>
                      <a:pt x="43" y="137"/>
                      <a:pt x="22" y="119"/>
                      <a:pt x="14" y="99"/>
                    </a:cubicBezTo>
                    <a:cubicBezTo>
                      <a:pt x="12" y="94"/>
                      <a:pt x="0" y="59"/>
                      <a:pt x="18" y="31"/>
                    </a:cubicBezTo>
                    <a:cubicBezTo>
                      <a:pt x="24" y="21"/>
                      <a:pt x="36" y="8"/>
                      <a:pt x="55" y="3"/>
                    </a:cubicBezTo>
                    <a:cubicBezTo>
                      <a:pt x="65" y="0"/>
                      <a:pt x="74" y="1"/>
                      <a:pt x="79" y="1"/>
                    </a:cubicBezTo>
                    <a:close/>
                  </a:path>
                </a:pathLst>
              </a:custGeom>
              <a:solidFill>
                <a:srgbClr val="F0C0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44" name="Freeform 46"/>
              <p:cNvSpPr/>
              <p:nvPr>
                <p:custDataLst>
                  <p:tags r:id="rId19"/>
                </p:custDataLst>
              </p:nvPr>
            </p:nvSpPr>
            <p:spPr bwMode="auto">
              <a:xfrm>
                <a:off x="5735290" y="3918972"/>
                <a:ext cx="110693" cy="70106"/>
              </a:xfrm>
              <a:custGeom>
                <a:avLst/>
                <a:gdLst>
                  <a:gd name="T0" fmla="*/ 22 w 22"/>
                  <a:gd name="T1" fmla="*/ 0 h 14"/>
                  <a:gd name="T2" fmla="*/ 0 w 22"/>
                  <a:gd name="T3" fmla="*/ 1 h 14"/>
                  <a:gd name="T4" fmla="*/ 0 w 22"/>
                  <a:gd name="T5" fmla="*/ 14 h 14"/>
                  <a:gd name="T6" fmla="*/ 22 w 22"/>
                  <a:gd name="T7" fmla="*/ 12 h 14"/>
                  <a:gd name="T8" fmla="*/ 22 w 22"/>
                  <a:gd name="T9" fmla="*/ 0 h 14"/>
                </a:gdLst>
                <a:ahLst/>
                <a:cxnLst>
                  <a:cxn ang="0">
                    <a:pos x="T0" y="T1"/>
                  </a:cxn>
                  <a:cxn ang="0">
                    <a:pos x="T2" y="T3"/>
                  </a:cxn>
                  <a:cxn ang="0">
                    <a:pos x="T4" y="T5"/>
                  </a:cxn>
                  <a:cxn ang="0">
                    <a:pos x="T6" y="T7"/>
                  </a:cxn>
                  <a:cxn ang="0">
                    <a:pos x="T8" y="T9"/>
                  </a:cxn>
                </a:cxnLst>
                <a:rect l="0" t="0" r="r" b="b"/>
                <a:pathLst>
                  <a:path w="22" h="14">
                    <a:moveTo>
                      <a:pt x="22" y="0"/>
                    </a:moveTo>
                    <a:cubicBezTo>
                      <a:pt x="15" y="0"/>
                      <a:pt x="7" y="1"/>
                      <a:pt x="0" y="1"/>
                    </a:cubicBezTo>
                    <a:cubicBezTo>
                      <a:pt x="0" y="5"/>
                      <a:pt x="0" y="9"/>
                      <a:pt x="0" y="14"/>
                    </a:cubicBezTo>
                    <a:cubicBezTo>
                      <a:pt x="7" y="13"/>
                      <a:pt x="15" y="13"/>
                      <a:pt x="22" y="12"/>
                    </a:cubicBezTo>
                    <a:cubicBezTo>
                      <a:pt x="22" y="8"/>
                      <a:pt x="22" y="4"/>
                      <a:pt x="22" y="0"/>
                    </a:cubicBezTo>
                    <a:close/>
                  </a:path>
                </a:pathLst>
              </a:custGeom>
              <a:solidFill>
                <a:srgbClr val="F9E49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45" name="Freeform 47"/>
              <p:cNvSpPr/>
              <p:nvPr>
                <p:custDataLst>
                  <p:tags r:id="rId20"/>
                </p:custDataLst>
              </p:nvPr>
            </p:nvSpPr>
            <p:spPr bwMode="auto">
              <a:xfrm>
                <a:off x="5672563" y="3981698"/>
                <a:ext cx="173420" cy="295181"/>
              </a:xfrm>
              <a:custGeom>
                <a:avLst/>
                <a:gdLst>
                  <a:gd name="T0" fmla="*/ 13 w 35"/>
                  <a:gd name="T1" fmla="*/ 1 h 59"/>
                  <a:gd name="T2" fmla="*/ 35 w 35"/>
                  <a:gd name="T3" fmla="*/ 0 h 59"/>
                  <a:gd name="T4" fmla="*/ 35 w 35"/>
                  <a:gd name="T5" fmla="*/ 59 h 59"/>
                  <a:gd name="T6" fmla="*/ 13 w 35"/>
                  <a:gd name="T7" fmla="*/ 59 h 59"/>
                  <a:gd name="T8" fmla="*/ 9 w 35"/>
                  <a:gd name="T9" fmla="*/ 8 h 59"/>
                  <a:gd name="T10" fmla="*/ 13 w 35"/>
                  <a:gd name="T11" fmla="*/ 1 h 59"/>
                </a:gdLst>
                <a:ahLst/>
                <a:cxnLst>
                  <a:cxn ang="0">
                    <a:pos x="T0" y="T1"/>
                  </a:cxn>
                  <a:cxn ang="0">
                    <a:pos x="T2" y="T3"/>
                  </a:cxn>
                  <a:cxn ang="0">
                    <a:pos x="T4" y="T5"/>
                  </a:cxn>
                  <a:cxn ang="0">
                    <a:pos x="T6" y="T7"/>
                  </a:cxn>
                  <a:cxn ang="0">
                    <a:pos x="T8" y="T9"/>
                  </a:cxn>
                  <a:cxn ang="0">
                    <a:pos x="T10" y="T11"/>
                  </a:cxn>
                </a:cxnLst>
                <a:rect l="0" t="0" r="r" b="b"/>
                <a:pathLst>
                  <a:path w="35" h="59">
                    <a:moveTo>
                      <a:pt x="13" y="1"/>
                    </a:moveTo>
                    <a:cubicBezTo>
                      <a:pt x="20" y="1"/>
                      <a:pt x="28" y="1"/>
                      <a:pt x="35" y="0"/>
                    </a:cubicBezTo>
                    <a:cubicBezTo>
                      <a:pt x="35" y="20"/>
                      <a:pt x="35" y="39"/>
                      <a:pt x="35" y="59"/>
                    </a:cubicBezTo>
                    <a:cubicBezTo>
                      <a:pt x="28" y="59"/>
                      <a:pt x="20" y="59"/>
                      <a:pt x="13" y="59"/>
                    </a:cubicBezTo>
                    <a:cubicBezTo>
                      <a:pt x="9" y="50"/>
                      <a:pt x="0" y="29"/>
                      <a:pt x="9" y="8"/>
                    </a:cubicBezTo>
                    <a:cubicBezTo>
                      <a:pt x="10" y="6"/>
                      <a:pt x="11" y="4"/>
                      <a:pt x="13" y="1"/>
                    </a:cubicBezTo>
                    <a:close/>
                  </a:path>
                </a:pathLst>
              </a:custGeom>
              <a:solidFill>
                <a:srgbClr val="F8E99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46" name="Freeform 48"/>
              <p:cNvSpPr/>
              <p:nvPr>
                <p:custDataLst>
                  <p:tags r:id="rId21"/>
                </p:custDataLst>
              </p:nvPr>
            </p:nvSpPr>
            <p:spPr bwMode="auto">
              <a:xfrm>
                <a:off x="5484386" y="4276879"/>
                <a:ext cx="361598" cy="202937"/>
              </a:xfrm>
              <a:custGeom>
                <a:avLst/>
                <a:gdLst>
                  <a:gd name="T0" fmla="*/ 72 w 72"/>
                  <a:gd name="T1" fmla="*/ 0 h 41"/>
                  <a:gd name="T2" fmla="*/ 50 w 72"/>
                  <a:gd name="T3" fmla="*/ 0 h 41"/>
                  <a:gd name="T4" fmla="*/ 31 w 72"/>
                  <a:gd name="T5" fmla="*/ 16 h 41"/>
                  <a:gd name="T6" fmla="*/ 0 w 72"/>
                  <a:gd name="T7" fmla="*/ 25 h 41"/>
                  <a:gd name="T8" fmla="*/ 0 w 72"/>
                  <a:gd name="T9" fmla="*/ 41 h 41"/>
                  <a:gd name="T10" fmla="*/ 72 w 72"/>
                  <a:gd name="T11" fmla="*/ 40 h 41"/>
                  <a:gd name="T12" fmla="*/ 72 w 72"/>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72" h="41">
                    <a:moveTo>
                      <a:pt x="72" y="0"/>
                    </a:moveTo>
                    <a:cubicBezTo>
                      <a:pt x="65" y="0"/>
                      <a:pt x="57" y="0"/>
                      <a:pt x="50" y="0"/>
                    </a:cubicBezTo>
                    <a:cubicBezTo>
                      <a:pt x="46" y="5"/>
                      <a:pt x="40" y="11"/>
                      <a:pt x="31" y="16"/>
                    </a:cubicBezTo>
                    <a:cubicBezTo>
                      <a:pt x="18" y="23"/>
                      <a:pt x="7" y="25"/>
                      <a:pt x="0" y="25"/>
                    </a:cubicBezTo>
                    <a:cubicBezTo>
                      <a:pt x="0" y="30"/>
                      <a:pt x="0" y="35"/>
                      <a:pt x="0" y="41"/>
                    </a:cubicBezTo>
                    <a:cubicBezTo>
                      <a:pt x="24" y="40"/>
                      <a:pt x="48" y="40"/>
                      <a:pt x="72" y="40"/>
                    </a:cubicBezTo>
                    <a:cubicBezTo>
                      <a:pt x="72" y="27"/>
                      <a:pt x="72" y="13"/>
                      <a:pt x="72" y="0"/>
                    </a:cubicBezTo>
                    <a:close/>
                  </a:path>
                </a:pathLst>
              </a:custGeom>
              <a:solidFill>
                <a:srgbClr val="E9CB2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47" name="Line 49"/>
              <p:cNvSpPr>
                <a:spLocks noChangeShapeType="1"/>
              </p:cNvSpPr>
              <p:nvPr>
                <p:custDataLst>
                  <p:tags r:id="rId22"/>
                </p:custDataLst>
              </p:nvPr>
            </p:nvSpPr>
            <p:spPr bwMode="auto">
              <a:xfrm>
                <a:off x="5845983" y="398169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48" name="Line 50"/>
              <p:cNvSpPr>
                <a:spLocks noChangeShapeType="1"/>
              </p:cNvSpPr>
              <p:nvPr>
                <p:custDataLst>
                  <p:tags r:id="rId23"/>
                </p:custDataLst>
              </p:nvPr>
            </p:nvSpPr>
            <p:spPr bwMode="auto">
              <a:xfrm>
                <a:off x="5845983" y="398169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49" name="Line 51"/>
              <p:cNvSpPr>
                <a:spLocks noChangeShapeType="1"/>
              </p:cNvSpPr>
              <p:nvPr>
                <p:custDataLst>
                  <p:tags r:id="rId24"/>
                </p:custDataLst>
              </p:nvPr>
            </p:nvSpPr>
            <p:spPr bwMode="auto">
              <a:xfrm>
                <a:off x="5845983" y="2594344"/>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50" name="Line 52"/>
              <p:cNvSpPr>
                <a:spLocks noChangeShapeType="1"/>
              </p:cNvSpPr>
              <p:nvPr>
                <p:custDataLst>
                  <p:tags r:id="rId25"/>
                </p:custDataLst>
              </p:nvPr>
            </p:nvSpPr>
            <p:spPr bwMode="auto">
              <a:xfrm>
                <a:off x="5845983" y="2594344"/>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51" name="Rectangle 53"/>
              <p:cNvSpPr>
                <a:spLocks noChangeArrowheads="1"/>
              </p:cNvSpPr>
              <p:nvPr>
                <p:custDataLst>
                  <p:tags r:id="rId26"/>
                </p:custDataLst>
              </p:nvPr>
            </p:nvSpPr>
            <p:spPr bwMode="auto">
              <a:xfrm>
                <a:off x="5609838" y="4538853"/>
                <a:ext cx="232456" cy="2324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
                <a:pPr fontAlgn="base"/>
                <a:endParaRPr lang="zh-CN" altLang="en-US" sz="1350" strike="noStrike" noProof="1"/>
              </a:p>
            </p:txBody>
          </p:sp>
          <p:sp>
            <p:nvSpPr>
              <p:cNvPr id="52" name="Freeform 54"/>
              <p:cNvSpPr/>
              <p:nvPr>
                <p:custDataLst>
                  <p:tags r:id="rId27"/>
                </p:custDataLst>
              </p:nvPr>
            </p:nvSpPr>
            <p:spPr bwMode="auto">
              <a:xfrm>
                <a:off x="5410590" y="2734555"/>
                <a:ext cx="424324" cy="1191796"/>
              </a:xfrm>
              <a:custGeom>
                <a:avLst/>
                <a:gdLst>
                  <a:gd name="T0" fmla="*/ 30 w 85"/>
                  <a:gd name="T1" fmla="*/ 0 h 238"/>
                  <a:gd name="T2" fmla="*/ 30 w 85"/>
                  <a:gd name="T3" fmla="*/ 131 h 238"/>
                  <a:gd name="T4" fmla="*/ 85 w 85"/>
                  <a:gd name="T5" fmla="*/ 238 h 238"/>
                  <a:gd name="T6" fmla="*/ 73 w 85"/>
                  <a:gd name="T7" fmla="*/ 238 h 238"/>
                  <a:gd name="T8" fmla="*/ 34 w 85"/>
                  <a:gd name="T9" fmla="*/ 188 h 238"/>
                  <a:gd name="T10" fmla="*/ 1 w 85"/>
                  <a:gd name="T11" fmla="*/ 73 h 238"/>
                  <a:gd name="T12" fmla="*/ 9 w 85"/>
                  <a:gd name="T13" fmla="*/ 0 h 238"/>
                  <a:gd name="T14" fmla="*/ 30 w 85"/>
                  <a:gd name="T15" fmla="*/ 0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238">
                    <a:moveTo>
                      <a:pt x="30" y="0"/>
                    </a:moveTo>
                    <a:cubicBezTo>
                      <a:pt x="24" y="24"/>
                      <a:pt x="16" y="73"/>
                      <a:pt x="30" y="131"/>
                    </a:cubicBezTo>
                    <a:cubicBezTo>
                      <a:pt x="44" y="183"/>
                      <a:pt x="69" y="219"/>
                      <a:pt x="85" y="238"/>
                    </a:cubicBezTo>
                    <a:cubicBezTo>
                      <a:pt x="81" y="238"/>
                      <a:pt x="77" y="238"/>
                      <a:pt x="73" y="238"/>
                    </a:cubicBezTo>
                    <a:cubicBezTo>
                      <a:pt x="62" y="227"/>
                      <a:pt x="47" y="211"/>
                      <a:pt x="34" y="188"/>
                    </a:cubicBezTo>
                    <a:cubicBezTo>
                      <a:pt x="27" y="176"/>
                      <a:pt x="3" y="133"/>
                      <a:pt x="1" y="73"/>
                    </a:cubicBezTo>
                    <a:cubicBezTo>
                      <a:pt x="0" y="56"/>
                      <a:pt x="1" y="30"/>
                      <a:pt x="9" y="0"/>
                    </a:cubicBezTo>
                    <a:cubicBezTo>
                      <a:pt x="16" y="0"/>
                      <a:pt x="23" y="0"/>
                      <a:pt x="30" y="0"/>
                    </a:cubicBezTo>
                    <a:close/>
                  </a:path>
                </a:pathLst>
              </a:custGeom>
              <a:solidFill>
                <a:srgbClr val="ECD34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53" name="Freeform 55"/>
              <p:cNvSpPr/>
              <p:nvPr>
                <p:custDataLst>
                  <p:tags r:id="rId28"/>
                </p:custDataLst>
              </p:nvPr>
            </p:nvSpPr>
            <p:spPr bwMode="auto">
              <a:xfrm>
                <a:off x="5860742" y="2955942"/>
                <a:ext cx="254594" cy="498119"/>
              </a:xfrm>
              <a:custGeom>
                <a:avLst/>
                <a:gdLst>
                  <a:gd name="T0" fmla="*/ 0 w 51"/>
                  <a:gd name="T1" fmla="*/ 0 h 100"/>
                  <a:gd name="T2" fmla="*/ 0 w 51"/>
                  <a:gd name="T3" fmla="*/ 79 h 100"/>
                  <a:gd name="T4" fmla="*/ 30 w 51"/>
                  <a:gd name="T5" fmla="*/ 100 h 100"/>
                  <a:gd name="T6" fmla="*/ 25 w 51"/>
                  <a:gd name="T7" fmla="*/ 67 h 100"/>
                  <a:gd name="T8" fmla="*/ 51 w 51"/>
                  <a:gd name="T9" fmla="*/ 39 h 100"/>
                  <a:gd name="T10" fmla="*/ 13 w 51"/>
                  <a:gd name="T11" fmla="*/ 37 h 100"/>
                  <a:gd name="T12" fmla="*/ 0 w 51"/>
                  <a:gd name="T13" fmla="*/ 0 h 100"/>
                </a:gdLst>
                <a:ahLst/>
                <a:cxnLst>
                  <a:cxn ang="0">
                    <a:pos x="T0" y="T1"/>
                  </a:cxn>
                  <a:cxn ang="0">
                    <a:pos x="T2" y="T3"/>
                  </a:cxn>
                  <a:cxn ang="0">
                    <a:pos x="T4" y="T5"/>
                  </a:cxn>
                  <a:cxn ang="0">
                    <a:pos x="T6" y="T7"/>
                  </a:cxn>
                  <a:cxn ang="0">
                    <a:pos x="T8" y="T9"/>
                  </a:cxn>
                  <a:cxn ang="0">
                    <a:pos x="T10" y="T11"/>
                  </a:cxn>
                  <a:cxn ang="0">
                    <a:pos x="T12" y="T13"/>
                  </a:cxn>
                </a:cxnLst>
                <a:rect l="0" t="0" r="r" b="b"/>
                <a:pathLst>
                  <a:path w="51" h="100">
                    <a:moveTo>
                      <a:pt x="0" y="0"/>
                    </a:moveTo>
                    <a:cubicBezTo>
                      <a:pt x="0" y="26"/>
                      <a:pt x="0" y="53"/>
                      <a:pt x="0" y="79"/>
                    </a:cubicBezTo>
                    <a:cubicBezTo>
                      <a:pt x="10" y="86"/>
                      <a:pt x="20" y="93"/>
                      <a:pt x="30" y="100"/>
                    </a:cubicBezTo>
                    <a:cubicBezTo>
                      <a:pt x="28" y="89"/>
                      <a:pt x="27" y="78"/>
                      <a:pt x="25" y="67"/>
                    </a:cubicBezTo>
                    <a:cubicBezTo>
                      <a:pt x="34" y="58"/>
                      <a:pt x="43" y="48"/>
                      <a:pt x="51" y="39"/>
                    </a:cubicBezTo>
                    <a:cubicBezTo>
                      <a:pt x="39" y="38"/>
                      <a:pt x="26" y="38"/>
                      <a:pt x="13" y="37"/>
                    </a:cubicBezTo>
                    <a:cubicBezTo>
                      <a:pt x="9" y="25"/>
                      <a:pt x="5" y="12"/>
                      <a:pt x="0" y="0"/>
                    </a:cubicBezTo>
                    <a:close/>
                  </a:path>
                </a:pathLst>
              </a:custGeom>
              <a:solidFill>
                <a:srgbClr val="D9AC1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54" name="Freeform 56"/>
              <p:cNvSpPr/>
              <p:nvPr>
                <p:custDataLst>
                  <p:tags r:id="rId29"/>
                </p:custDataLst>
              </p:nvPr>
            </p:nvSpPr>
            <p:spPr bwMode="auto">
              <a:xfrm>
                <a:off x="5606148" y="2955942"/>
                <a:ext cx="254594" cy="498119"/>
              </a:xfrm>
              <a:custGeom>
                <a:avLst/>
                <a:gdLst>
                  <a:gd name="T0" fmla="*/ 51 w 51"/>
                  <a:gd name="T1" fmla="*/ 0 h 100"/>
                  <a:gd name="T2" fmla="*/ 51 w 51"/>
                  <a:gd name="T3" fmla="*/ 79 h 100"/>
                  <a:gd name="T4" fmla="*/ 22 w 51"/>
                  <a:gd name="T5" fmla="*/ 100 h 100"/>
                  <a:gd name="T6" fmla="*/ 27 w 51"/>
                  <a:gd name="T7" fmla="*/ 67 h 100"/>
                  <a:gd name="T8" fmla="*/ 0 w 51"/>
                  <a:gd name="T9" fmla="*/ 39 h 100"/>
                  <a:gd name="T10" fmla="*/ 38 w 51"/>
                  <a:gd name="T11" fmla="*/ 37 h 100"/>
                  <a:gd name="T12" fmla="*/ 51 w 51"/>
                  <a:gd name="T13" fmla="*/ 0 h 100"/>
                </a:gdLst>
                <a:ahLst/>
                <a:cxnLst>
                  <a:cxn ang="0">
                    <a:pos x="T0" y="T1"/>
                  </a:cxn>
                  <a:cxn ang="0">
                    <a:pos x="T2" y="T3"/>
                  </a:cxn>
                  <a:cxn ang="0">
                    <a:pos x="T4" y="T5"/>
                  </a:cxn>
                  <a:cxn ang="0">
                    <a:pos x="T6" y="T7"/>
                  </a:cxn>
                  <a:cxn ang="0">
                    <a:pos x="T8" y="T9"/>
                  </a:cxn>
                  <a:cxn ang="0">
                    <a:pos x="T10" y="T11"/>
                  </a:cxn>
                  <a:cxn ang="0">
                    <a:pos x="T12" y="T13"/>
                  </a:cxn>
                </a:cxnLst>
                <a:rect l="0" t="0" r="r" b="b"/>
                <a:pathLst>
                  <a:path w="51" h="100">
                    <a:moveTo>
                      <a:pt x="51" y="0"/>
                    </a:moveTo>
                    <a:cubicBezTo>
                      <a:pt x="51" y="26"/>
                      <a:pt x="51" y="53"/>
                      <a:pt x="51" y="79"/>
                    </a:cubicBezTo>
                    <a:cubicBezTo>
                      <a:pt x="41" y="86"/>
                      <a:pt x="31" y="93"/>
                      <a:pt x="22" y="100"/>
                    </a:cubicBezTo>
                    <a:cubicBezTo>
                      <a:pt x="23" y="89"/>
                      <a:pt x="25" y="78"/>
                      <a:pt x="27" y="67"/>
                    </a:cubicBezTo>
                    <a:cubicBezTo>
                      <a:pt x="18" y="58"/>
                      <a:pt x="9" y="48"/>
                      <a:pt x="0" y="39"/>
                    </a:cubicBezTo>
                    <a:cubicBezTo>
                      <a:pt x="13" y="38"/>
                      <a:pt x="26" y="38"/>
                      <a:pt x="38" y="37"/>
                    </a:cubicBezTo>
                    <a:cubicBezTo>
                      <a:pt x="43" y="25"/>
                      <a:pt x="47" y="12"/>
                      <a:pt x="51" y="0"/>
                    </a:cubicBezTo>
                    <a:close/>
                  </a:path>
                </a:pathLst>
              </a:custGeom>
              <a:solidFill>
                <a:srgbClr val="DCB82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grpSp>
      </p:grpSp>
      <p:grpSp>
        <p:nvGrpSpPr>
          <p:cNvPr id="23584" name="组合 81"/>
          <p:cNvGrpSpPr/>
          <p:nvPr/>
        </p:nvGrpSpPr>
        <p:grpSpPr>
          <a:xfrm>
            <a:off x="1519238" y="3603625"/>
            <a:ext cx="1871662" cy="2390775"/>
            <a:chOff x="3141624" y="3395024"/>
            <a:chExt cx="1745260" cy="2228622"/>
          </a:xfrm>
        </p:grpSpPr>
        <p:sp>
          <p:nvSpPr>
            <p:cNvPr id="11" name="Freeform 13"/>
            <p:cNvSpPr/>
            <p:nvPr>
              <p:custDataLst>
                <p:tags r:id="rId30"/>
              </p:custDataLst>
            </p:nvPr>
          </p:nvSpPr>
          <p:spPr bwMode="auto">
            <a:xfrm>
              <a:off x="3529049" y="5276808"/>
              <a:ext cx="963030" cy="346838"/>
            </a:xfrm>
            <a:custGeom>
              <a:avLst/>
              <a:gdLst>
                <a:gd name="T0" fmla="*/ 182 w 192"/>
                <a:gd name="T1" fmla="*/ 70 h 70"/>
                <a:gd name="T2" fmla="*/ 11 w 192"/>
                <a:gd name="T3" fmla="*/ 70 h 70"/>
                <a:gd name="T4" fmla="*/ 0 w 192"/>
                <a:gd name="T5" fmla="*/ 60 h 70"/>
                <a:gd name="T6" fmla="*/ 0 w 192"/>
                <a:gd name="T7" fmla="*/ 11 h 70"/>
                <a:gd name="T8" fmla="*/ 11 w 192"/>
                <a:gd name="T9" fmla="*/ 0 h 70"/>
                <a:gd name="T10" fmla="*/ 182 w 192"/>
                <a:gd name="T11" fmla="*/ 0 h 70"/>
                <a:gd name="T12" fmla="*/ 192 w 192"/>
                <a:gd name="T13" fmla="*/ 11 h 70"/>
                <a:gd name="T14" fmla="*/ 192 w 192"/>
                <a:gd name="T15" fmla="*/ 60 h 70"/>
                <a:gd name="T16" fmla="*/ 182 w 192"/>
                <a:gd name="T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70">
                  <a:moveTo>
                    <a:pt x="182" y="70"/>
                  </a:moveTo>
                  <a:cubicBezTo>
                    <a:pt x="11" y="70"/>
                    <a:pt x="11" y="70"/>
                    <a:pt x="11" y="70"/>
                  </a:cubicBezTo>
                  <a:cubicBezTo>
                    <a:pt x="5" y="70"/>
                    <a:pt x="0" y="66"/>
                    <a:pt x="0" y="60"/>
                  </a:cubicBezTo>
                  <a:cubicBezTo>
                    <a:pt x="0" y="11"/>
                    <a:pt x="0" y="11"/>
                    <a:pt x="0" y="11"/>
                  </a:cubicBezTo>
                  <a:cubicBezTo>
                    <a:pt x="0" y="5"/>
                    <a:pt x="5" y="0"/>
                    <a:pt x="11" y="0"/>
                  </a:cubicBezTo>
                  <a:cubicBezTo>
                    <a:pt x="182" y="0"/>
                    <a:pt x="182" y="0"/>
                    <a:pt x="182" y="0"/>
                  </a:cubicBezTo>
                  <a:cubicBezTo>
                    <a:pt x="187" y="0"/>
                    <a:pt x="192" y="5"/>
                    <a:pt x="192" y="11"/>
                  </a:cubicBezTo>
                  <a:cubicBezTo>
                    <a:pt x="192" y="60"/>
                    <a:pt x="192" y="60"/>
                    <a:pt x="192" y="60"/>
                  </a:cubicBezTo>
                  <a:cubicBezTo>
                    <a:pt x="192" y="66"/>
                    <a:pt x="187" y="70"/>
                    <a:pt x="182" y="7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12" name="Rectangle 14"/>
            <p:cNvSpPr>
              <a:spLocks noChangeArrowheads="1"/>
            </p:cNvSpPr>
            <p:nvPr>
              <p:custDataLst>
                <p:tags r:id="rId31"/>
              </p:custDataLst>
            </p:nvPr>
          </p:nvSpPr>
          <p:spPr bwMode="auto">
            <a:xfrm>
              <a:off x="4012409" y="5339533"/>
              <a:ext cx="225076" cy="232456"/>
            </a:xfrm>
            <a:prstGeom prst="rect">
              <a:avLst/>
            </a:prstGeom>
            <a:solidFill>
              <a:srgbClr val="FFFFFF">
                <a:lumMod val="8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
              <a:pPr fontAlgn="base"/>
              <a:endParaRPr lang="zh-CN" altLang="en-US" sz="1350" strike="noStrike" noProof="1"/>
            </a:p>
          </p:txBody>
        </p:sp>
        <p:sp>
          <p:nvSpPr>
            <p:cNvPr id="13" name="Freeform 15"/>
            <p:cNvSpPr/>
            <p:nvPr>
              <p:custDataLst>
                <p:tags r:id="rId32"/>
              </p:custDataLst>
            </p:nvPr>
          </p:nvSpPr>
          <p:spPr bwMode="auto">
            <a:xfrm>
              <a:off x="4012409" y="3405657"/>
              <a:ext cx="516568" cy="140211"/>
            </a:xfrm>
            <a:custGeom>
              <a:avLst/>
              <a:gdLst>
                <a:gd name="T0" fmla="*/ 100 w 103"/>
                <a:gd name="T1" fmla="*/ 28 h 28"/>
                <a:gd name="T2" fmla="*/ 1 w 103"/>
                <a:gd name="T3" fmla="*/ 28 h 28"/>
                <a:gd name="T4" fmla="*/ 0 w 103"/>
                <a:gd name="T5" fmla="*/ 1 h 28"/>
                <a:gd name="T6" fmla="*/ 103 w 103"/>
                <a:gd name="T7" fmla="*/ 0 h 28"/>
                <a:gd name="T8" fmla="*/ 100 w 103"/>
                <a:gd name="T9" fmla="*/ 28 h 28"/>
              </a:gdLst>
              <a:ahLst/>
              <a:cxnLst>
                <a:cxn ang="0">
                  <a:pos x="T0" y="T1"/>
                </a:cxn>
                <a:cxn ang="0">
                  <a:pos x="T2" y="T3"/>
                </a:cxn>
                <a:cxn ang="0">
                  <a:pos x="T4" y="T5"/>
                </a:cxn>
                <a:cxn ang="0">
                  <a:pos x="T6" y="T7"/>
                </a:cxn>
                <a:cxn ang="0">
                  <a:pos x="T8" y="T9"/>
                </a:cxn>
              </a:cxnLst>
              <a:rect l="0" t="0" r="r" b="b"/>
              <a:pathLst>
                <a:path w="103" h="28">
                  <a:moveTo>
                    <a:pt x="100" y="28"/>
                  </a:moveTo>
                  <a:cubicBezTo>
                    <a:pt x="67" y="28"/>
                    <a:pt x="34" y="28"/>
                    <a:pt x="1" y="28"/>
                  </a:cubicBezTo>
                  <a:cubicBezTo>
                    <a:pt x="0" y="19"/>
                    <a:pt x="0" y="10"/>
                    <a:pt x="0" y="1"/>
                  </a:cubicBezTo>
                  <a:cubicBezTo>
                    <a:pt x="35" y="1"/>
                    <a:pt x="69" y="1"/>
                    <a:pt x="103" y="0"/>
                  </a:cubicBezTo>
                  <a:cubicBezTo>
                    <a:pt x="102" y="10"/>
                    <a:pt x="101" y="19"/>
                    <a:pt x="100" y="28"/>
                  </a:cubicBezTo>
                  <a:close/>
                </a:path>
              </a:pathLst>
            </a:custGeom>
            <a:solidFill>
              <a:srgbClr val="CECBC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14" name="Freeform 16"/>
            <p:cNvSpPr/>
            <p:nvPr>
              <p:custDataLst>
                <p:tags r:id="rId33"/>
              </p:custDataLst>
            </p:nvPr>
          </p:nvSpPr>
          <p:spPr bwMode="auto">
            <a:xfrm>
              <a:off x="4012409" y="3535235"/>
              <a:ext cx="538706" cy="1191796"/>
            </a:xfrm>
            <a:custGeom>
              <a:avLst/>
              <a:gdLst>
                <a:gd name="T0" fmla="*/ 23 w 108"/>
                <a:gd name="T1" fmla="*/ 238 h 238"/>
                <a:gd name="T2" fmla="*/ 0 w 108"/>
                <a:gd name="T3" fmla="*/ 237 h 238"/>
                <a:gd name="T4" fmla="*/ 1 w 108"/>
                <a:gd name="T5" fmla="*/ 0 h 238"/>
                <a:gd name="T6" fmla="*/ 1 w 108"/>
                <a:gd name="T7" fmla="*/ 0 h 238"/>
                <a:gd name="T8" fmla="*/ 100 w 108"/>
                <a:gd name="T9" fmla="*/ 0 h 238"/>
                <a:gd name="T10" fmla="*/ 107 w 108"/>
                <a:gd name="T11" fmla="*/ 49 h 238"/>
                <a:gd name="T12" fmla="*/ 100 w 108"/>
                <a:gd name="T13" fmla="*/ 121 h 238"/>
                <a:gd name="T14" fmla="*/ 75 w 108"/>
                <a:gd name="T15" fmla="*/ 186 h 238"/>
                <a:gd name="T16" fmla="*/ 23 w 108"/>
                <a:gd name="T17" fmla="*/ 23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238">
                  <a:moveTo>
                    <a:pt x="23" y="238"/>
                  </a:moveTo>
                  <a:cubicBezTo>
                    <a:pt x="15" y="237"/>
                    <a:pt x="8" y="237"/>
                    <a:pt x="0" y="237"/>
                  </a:cubicBezTo>
                  <a:cubicBezTo>
                    <a:pt x="0" y="158"/>
                    <a:pt x="0" y="79"/>
                    <a:pt x="1" y="0"/>
                  </a:cubicBezTo>
                  <a:cubicBezTo>
                    <a:pt x="1" y="0"/>
                    <a:pt x="1" y="0"/>
                    <a:pt x="1" y="0"/>
                  </a:cubicBezTo>
                  <a:cubicBezTo>
                    <a:pt x="12" y="0"/>
                    <a:pt x="89" y="0"/>
                    <a:pt x="100" y="0"/>
                  </a:cubicBezTo>
                  <a:cubicBezTo>
                    <a:pt x="103" y="12"/>
                    <a:pt x="106" y="29"/>
                    <a:pt x="107" y="49"/>
                  </a:cubicBezTo>
                  <a:cubicBezTo>
                    <a:pt x="108" y="81"/>
                    <a:pt x="103" y="107"/>
                    <a:pt x="100" y="121"/>
                  </a:cubicBezTo>
                  <a:cubicBezTo>
                    <a:pt x="95" y="141"/>
                    <a:pt x="90" y="162"/>
                    <a:pt x="75" y="186"/>
                  </a:cubicBezTo>
                  <a:cubicBezTo>
                    <a:pt x="59" y="211"/>
                    <a:pt x="38" y="228"/>
                    <a:pt x="23" y="238"/>
                  </a:cubicBezTo>
                  <a:close/>
                </a:path>
              </a:pathLst>
            </a:custGeom>
            <a:solidFill>
              <a:srgbClr val="C5C5C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15" name="Freeform 17"/>
            <p:cNvSpPr/>
            <p:nvPr>
              <p:custDataLst>
                <p:tags r:id="rId34"/>
              </p:custDataLst>
            </p:nvPr>
          </p:nvSpPr>
          <p:spPr bwMode="auto">
            <a:xfrm>
              <a:off x="4359247" y="3531546"/>
              <a:ext cx="527637" cy="944581"/>
            </a:xfrm>
            <a:custGeom>
              <a:avLst/>
              <a:gdLst>
                <a:gd name="T0" fmla="*/ 26 w 106"/>
                <a:gd name="T1" fmla="*/ 1 h 189"/>
                <a:gd name="T2" fmla="*/ 27 w 106"/>
                <a:gd name="T3" fmla="*/ 15 h 189"/>
                <a:gd name="T4" fmla="*/ 50 w 106"/>
                <a:gd name="T5" fmla="*/ 15 h 189"/>
                <a:gd name="T6" fmla="*/ 86 w 106"/>
                <a:gd name="T7" fmla="*/ 71 h 189"/>
                <a:gd name="T8" fmla="*/ 51 w 106"/>
                <a:gd name="T9" fmla="*/ 131 h 189"/>
                <a:gd name="T10" fmla="*/ 19 w 106"/>
                <a:gd name="T11" fmla="*/ 153 h 189"/>
                <a:gd name="T12" fmla="*/ 10 w 106"/>
                <a:gd name="T13" fmla="*/ 170 h 189"/>
                <a:gd name="T14" fmla="*/ 0 w 106"/>
                <a:gd name="T15" fmla="*/ 189 h 189"/>
                <a:gd name="T16" fmla="*/ 21 w 106"/>
                <a:gd name="T17" fmla="*/ 172 h 189"/>
                <a:gd name="T18" fmla="*/ 91 w 106"/>
                <a:gd name="T19" fmla="*/ 99 h 189"/>
                <a:gd name="T20" fmla="*/ 88 w 106"/>
                <a:gd name="T21" fmla="*/ 31 h 189"/>
                <a:gd name="T22" fmla="*/ 51 w 106"/>
                <a:gd name="T23" fmla="*/ 3 h 189"/>
                <a:gd name="T24" fmla="*/ 26 w 106"/>
                <a:gd name="T25" fmla="*/ 1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189">
                  <a:moveTo>
                    <a:pt x="26" y="1"/>
                  </a:moveTo>
                  <a:cubicBezTo>
                    <a:pt x="26" y="6"/>
                    <a:pt x="27" y="10"/>
                    <a:pt x="27" y="15"/>
                  </a:cubicBezTo>
                  <a:cubicBezTo>
                    <a:pt x="33" y="13"/>
                    <a:pt x="41" y="12"/>
                    <a:pt x="50" y="15"/>
                  </a:cubicBezTo>
                  <a:cubicBezTo>
                    <a:pt x="73" y="22"/>
                    <a:pt x="86" y="49"/>
                    <a:pt x="86" y="71"/>
                  </a:cubicBezTo>
                  <a:cubicBezTo>
                    <a:pt x="85" y="99"/>
                    <a:pt x="65" y="118"/>
                    <a:pt x="51" y="131"/>
                  </a:cubicBezTo>
                  <a:cubicBezTo>
                    <a:pt x="39" y="142"/>
                    <a:pt x="27" y="149"/>
                    <a:pt x="19" y="153"/>
                  </a:cubicBezTo>
                  <a:cubicBezTo>
                    <a:pt x="16" y="158"/>
                    <a:pt x="13" y="164"/>
                    <a:pt x="10" y="170"/>
                  </a:cubicBezTo>
                  <a:cubicBezTo>
                    <a:pt x="6" y="176"/>
                    <a:pt x="3" y="183"/>
                    <a:pt x="0" y="189"/>
                  </a:cubicBezTo>
                  <a:cubicBezTo>
                    <a:pt x="5" y="185"/>
                    <a:pt x="12" y="179"/>
                    <a:pt x="21" y="172"/>
                  </a:cubicBezTo>
                  <a:cubicBezTo>
                    <a:pt x="62" y="137"/>
                    <a:pt x="83" y="119"/>
                    <a:pt x="91" y="99"/>
                  </a:cubicBezTo>
                  <a:cubicBezTo>
                    <a:pt x="93" y="94"/>
                    <a:pt x="106" y="59"/>
                    <a:pt x="88" y="31"/>
                  </a:cubicBezTo>
                  <a:cubicBezTo>
                    <a:pt x="82" y="21"/>
                    <a:pt x="69" y="8"/>
                    <a:pt x="51" y="3"/>
                  </a:cubicBezTo>
                  <a:cubicBezTo>
                    <a:pt x="40" y="0"/>
                    <a:pt x="32" y="0"/>
                    <a:pt x="26" y="1"/>
                  </a:cubicBezTo>
                  <a:close/>
                </a:path>
              </a:pathLst>
            </a:custGeom>
            <a:solidFill>
              <a:srgbClr val="C5C5C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16" name="Freeform 18"/>
            <p:cNvSpPr/>
            <p:nvPr>
              <p:custDataLst>
                <p:tags r:id="rId35"/>
              </p:custDataLst>
            </p:nvPr>
          </p:nvSpPr>
          <p:spPr bwMode="auto">
            <a:xfrm>
              <a:off x="4012409" y="4719652"/>
              <a:ext cx="114382" cy="66415"/>
            </a:xfrm>
            <a:custGeom>
              <a:avLst/>
              <a:gdLst>
                <a:gd name="T0" fmla="*/ 0 w 23"/>
                <a:gd name="T1" fmla="*/ 0 h 13"/>
                <a:gd name="T2" fmla="*/ 23 w 23"/>
                <a:gd name="T3" fmla="*/ 1 h 13"/>
                <a:gd name="T4" fmla="*/ 23 w 23"/>
                <a:gd name="T5" fmla="*/ 13 h 13"/>
                <a:gd name="T6" fmla="*/ 1 w 23"/>
                <a:gd name="T7" fmla="*/ 12 h 13"/>
                <a:gd name="T8" fmla="*/ 0 w 23"/>
                <a:gd name="T9" fmla="*/ 0 h 13"/>
              </a:gdLst>
              <a:ahLst/>
              <a:cxnLst>
                <a:cxn ang="0">
                  <a:pos x="T0" y="T1"/>
                </a:cxn>
                <a:cxn ang="0">
                  <a:pos x="T2" y="T3"/>
                </a:cxn>
                <a:cxn ang="0">
                  <a:pos x="T4" y="T5"/>
                </a:cxn>
                <a:cxn ang="0">
                  <a:pos x="T6" y="T7"/>
                </a:cxn>
                <a:cxn ang="0">
                  <a:pos x="T8" y="T9"/>
                </a:cxn>
              </a:cxnLst>
              <a:rect l="0" t="0" r="r" b="b"/>
              <a:pathLst>
                <a:path w="23" h="13">
                  <a:moveTo>
                    <a:pt x="0" y="0"/>
                  </a:moveTo>
                  <a:cubicBezTo>
                    <a:pt x="8" y="0"/>
                    <a:pt x="15" y="0"/>
                    <a:pt x="23" y="1"/>
                  </a:cubicBezTo>
                  <a:cubicBezTo>
                    <a:pt x="23" y="5"/>
                    <a:pt x="23" y="9"/>
                    <a:pt x="23" y="13"/>
                  </a:cubicBezTo>
                  <a:cubicBezTo>
                    <a:pt x="15" y="13"/>
                    <a:pt x="8" y="13"/>
                    <a:pt x="1" y="12"/>
                  </a:cubicBezTo>
                  <a:cubicBezTo>
                    <a:pt x="0" y="8"/>
                    <a:pt x="0" y="4"/>
                    <a:pt x="0" y="0"/>
                  </a:cubicBezTo>
                  <a:close/>
                </a:path>
              </a:pathLst>
            </a:custGeom>
            <a:solidFill>
              <a:srgbClr val="E5DBD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17" name="Freeform 19"/>
            <p:cNvSpPr/>
            <p:nvPr>
              <p:custDataLst>
                <p:tags r:id="rId36"/>
              </p:custDataLst>
            </p:nvPr>
          </p:nvSpPr>
          <p:spPr bwMode="auto">
            <a:xfrm>
              <a:off x="4012409" y="4778688"/>
              <a:ext cx="173420" cy="295181"/>
            </a:xfrm>
            <a:custGeom>
              <a:avLst/>
              <a:gdLst>
                <a:gd name="T0" fmla="*/ 23 w 35"/>
                <a:gd name="T1" fmla="*/ 1 h 59"/>
                <a:gd name="T2" fmla="*/ 0 w 35"/>
                <a:gd name="T3" fmla="*/ 0 h 59"/>
                <a:gd name="T4" fmla="*/ 0 w 35"/>
                <a:gd name="T5" fmla="*/ 59 h 59"/>
                <a:gd name="T6" fmla="*/ 23 w 35"/>
                <a:gd name="T7" fmla="*/ 59 h 59"/>
                <a:gd name="T8" fmla="*/ 26 w 35"/>
                <a:gd name="T9" fmla="*/ 8 h 59"/>
                <a:gd name="T10" fmla="*/ 23 w 35"/>
                <a:gd name="T11" fmla="*/ 1 h 59"/>
              </a:gdLst>
              <a:ahLst/>
              <a:cxnLst>
                <a:cxn ang="0">
                  <a:pos x="T0" y="T1"/>
                </a:cxn>
                <a:cxn ang="0">
                  <a:pos x="T2" y="T3"/>
                </a:cxn>
                <a:cxn ang="0">
                  <a:pos x="T4" y="T5"/>
                </a:cxn>
                <a:cxn ang="0">
                  <a:pos x="T6" y="T7"/>
                </a:cxn>
                <a:cxn ang="0">
                  <a:pos x="T8" y="T9"/>
                </a:cxn>
                <a:cxn ang="0">
                  <a:pos x="T10" y="T11"/>
                </a:cxn>
              </a:cxnLst>
              <a:rect l="0" t="0" r="r" b="b"/>
              <a:pathLst>
                <a:path w="35" h="59">
                  <a:moveTo>
                    <a:pt x="23" y="1"/>
                  </a:moveTo>
                  <a:cubicBezTo>
                    <a:pt x="15" y="1"/>
                    <a:pt x="8" y="1"/>
                    <a:pt x="0" y="0"/>
                  </a:cubicBezTo>
                  <a:cubicBezTo>
                    <a:pt x="0" y="20"/>
                    <a:pt x="0" y="39"/>
                    <a:pt x="0" y="59"/>
                  </a:cubicBezTo>
                  <a:cubicBezTo>
                    <a:pt x="8" y="59"/>
                    <a:pt x="15" y="59"/>
                    <a:pt x="23" y="59"/>
                  </a:cubicBezTo>
                  <a:cubicBezTo>
                    <a:pt x="27" y="50"/>
                    <a:pt x="35" y="29"/>
                    <a:pt x="26" y="8"/>
                  </a:cubicBezTo>
                  <a:cubicBezTo>
                    <a:pt x="26" y="6"/>
                    <a:pt x="24" y="4"/>
                    <a:pt x="23" y="1"/>
                  </a:cubicBezTo>
                  <a:close/>
                </a:path>
              </a:pathLst>
            </a:custGeom>
            <a:solidFill>
              <a:srgbClr val="C8D0C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18" name="Freeform 20"/>
            <p:cNvSpPr/>
            <p:nvPr>
              <p:custDataLst>
                <p:tags r:id="rId37"/>
              </p:custDataLst>
            </p:nvPr>
          </p:nvSpPr>
          <p:spPr bwMode="auto">
            <a:xfrm>
              <a:off x="4012409" y="5073870"/>
              <a:ext cx="361598" cy="202937"/>
            </a:xfrm>
            <a:custGeom>
              <a:avLst/>
              <a:gdLst>
                <a:gd name="T0" fmla="*/ 0 w 72"/>
                <a:gd name="T1" fmla="*/ 0 h 40"/>
                <a:gd name="T2" fmla="*/ 23 w 72"/>
                <a:gd name="T3" fmla="*/ 0 h 40"/>
                <a:gd name="T4" fmla="*/ 42 w 72"/>
                <a:gd name="T5" fmla="*/ 16 h 40"/>
                <a:gd name="T6" fmla="*/ 72 w 72"/>
                <a:gd name="T7" fmla="*/ 25 h 40"/>
                <a:gd name="T8" fmla="*/ 72 w 72"/>
                <a:gd name="T9" fmla="*/ 40 h 40"/>
                <a:gd name="T10" fmla="*/ 0 w 72"/>
                <a:gd name="T11" fmla="*/ 40 h 40"/>
                <a:gd name="T12" fmla="*/ 0 w 72"/>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72" h="40">
                  <a:moveTo>
                    <a:pt x="0" y="0"/>
                  </a:moveTo>
                  <a:cubicBezTo>
                    <a:pt x="8" y="0"/>
                    <a:pt x="15" y="0"/>
                    <a:pt x="23" y="0"/>
                  </a:cubicBezTo>
                  <a:cubicBezTo>
                    <a:pt x="26" y="4"/>
                    <a:pt x="32" y="11"/>
                    <a:pt x="42" y="16"/>
                  </a:cubicBezTo>
                  <a:cubicBezTo>
                    <a:pt x="54" y="23"/>
                    <a:pt x="66" y="25"/>
                    <a:pt x="72" y="25"/>
                  </a:cubicBezTo>
                  <a:cubicBezTo>
                    <a:pt x="72" y="30"/>
                    <a:pt x="72" y="35"/>
                    <a:pt x="72" y="40"/>
                  </a:cubicBezTo>
                  <a:cubicBezTo>
                    <a:pt x="48" y="40"/>
                    <a:pt x="24" y="40"/>
                    <a:pt x="0" y="40"/>
                  </a:cubicBezTo>
                  <a:cubicBezTo>
                    <a:pt x="0" y="27"/>
                    <a:pt x="0" y="14"/>
                    <a:pt x="0" y="0"/>
                  </a:cubicBezTo>
                  <a:close/>
                </a:path>
              </a:pathLst>
            </a:custGeom>
            <a:solidFill>
              <a:srgbClr val="CBC2C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19" name="Freeform 21"/>
            <p:cNvSpPr/>
            <p:nvPr>
              <p:custDataLst>
                <p:tags r:id="rId38"/>
              </p:custDataLst>
            </p:nvPr>
          </p:nvSpPr>
          <p:spPr bwMode="auto">
            <a:xfrm>
              <a:off x="3508828" y="3402403"/>
              <a:ext cx="516568" cy="132832"/>
            </a:xfrm>
            <a:custGeom>
              <a:avLst/>
              <a:gdLst>
                <a:gd name="T0" fmla="*/ 3 w 103"/>
                <a:gd name="T1" fmla="*/ 27 h 27"/>
                <a:gd name="T2" fmla="*/ 103 w 103"/>
                <a:gd name="T3" fmla="*/ 27 h 27"/>
                <a:gd name="T4" fmla="*/ 102 w 103"/>
                <a:gd name="T5" fmla="*/ 0 h 27"/>
                <a:gd name="T6" fmla="*/ 0 w 103"/>
                <a:gd name="T7" fmla="*/ 0 h 27"/>
                <a:gd name="T8" fmla="*/ 3 w 103"/>
                <a:gd name="T9" fmla="*/ 27 h 27"/>
              </a:gdLst>
              <a:ahLst/>
              <a:cxnLst>
                <a:cxn ang="0">
                  <a:pos x="T0" y="T1"/>
                </a:cxn>
                <a:cxn ang="0">
                  <a:pos x="T2" y="T3"/>
                </a:cxn>
                <a:cxn ang="0">
                  <a:pos x="T4" y="T5"/>
                </a:cxn>
                <a:cxn ang="0">
                  <a:pos x="T6" y="T7"/>
                </a:cxn>
                <a:cxn ang="0">
                  <a:pos x="T8" y="T9"/>
                </a:cxn>
              </a:cxnLst>
              <a:rect l="0" t="0" r="r" b="b"/>
              <a:pathLst>
                <a:path w="103" h="27">
                  <a:moveTo>
                    <a:pt x="3" y="27"/>
                  </a:moveTo>
                  <a:cubicBezTo>
                    <a:pt x="36" y="27"/>
                    <a:pt x="69" y="27"/>
                    <a:pt x="103" y="27"/>
                  </a:cubicBezTo>
                  <a:cubicBezTo>
                    <a:pt x="102" y="18"/>
                    <a:pt x="102" y="9"/>
                    <a:pt x="102" y="0"/>
                  </a:cubicBezTo>
                  <a:cubicBezTo>
                    <a:pt x="68" y="0"/>
                    <a:pt x="34" y="0"/>
                    <a:pt x="0" y="0"/>
                  </a:cubicBezTo>
                  <a:cubicBezTo>
                    <a:pt x="1" y="9"/>
                    <a:pt x="2" y="18"/>
                    <a:pt x="3" y="27"/>
                  </a:cubicBezTo>
                  <a:close/>
                </a:path>
              </a:pathLst>
            </a:custGeom>
            <a:solidFill>
              <a:srgbClr val="D8D8D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20" name="Freeform 22"/>
            <p:cNvSpPr/>
            <p:nvPr>
              <p:custDataLst>
                <p:tags r:id="rId39"/>
              </p:custDataLst>
            </p:nvPr>
          </p:nvSpPr>
          <p:spPr bwMode="auto">
            <a:xfrm>
              <a:off x="3486689" y="3535235"/>
              <a:ext cx="538706" cy="1191796"/>
            </a:xfrm>
            <a:custGeom>
              <a:avLst/>
              <a:gdLst>
                <a:gd name="T0" fmla="*/ 85 w 108"/>
                <a:gd name="T1" fmla="*/ 238 h 238"/>
                <a:gd name="T2" fmla="*/ 107 w 108"/>
                <a:gd name="T3" fmla="*/ 237 h 238"/>
                <a:gd name="T4" fmla="*/ 108 w 108"/>
                <a:gd name="T5" fmla="*/ 0 h 238"/>
                <a:gd name="T6" fmla="*/ 8 w 108"/>
                <a:gd name="T7" fmla="*/ 0 h 238"/>
                <a:gd name="T8" fmla="*/ 1 w 108"/>
                <a:gd name="T9" fmla="*/ 49 h 238"/>
                <a:gd name="T10" fmla="*/ 8 w 108"/>
                <a:gd name="T11" fmla="*/ 121 h 238"/>
                <a:gd name="T12" fmla="*/ 33 w 108"/>
                <a:gd name="T13" fmla="*/ 186 h 238"/>
                <a:gd name="T14" fmla="*/ 85 w 108"/>
                <a:gd name="T15" fmla="*/ 238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 h="238">
                  <a:moveTo>
                    <a:pt x="85" y="238"/>
                  </a:moveTo>
                  <a:cubicBezTo>
                    <a:pt x="92" y="238"/>
                    <a:pt x="100" y="237"/>
                    <a:pt x="107" y="237"/>
                  </a:cubicBezTo>
                  <a:cubicBezTo>
                    <a:pt x="107" y="158"/>
                    <a:pt x="107" y="79"/>
                    <a:pt x="108" y="0"/>
                  </a:cubicBezTo>
                  <a:cubicBezTo>
                    <a:pt x="74" y="0"/>
                    <a:pt x="41" y="0"/>
                    <a:pt x="8" y="0"/>
                  </a:cubicBezTo>
                  <a:cubicBezTo>
                    <a:pt x="5" y="12"/>
                    <a:pt x="2" y="29"/>
                    <a:pt x="1" y="49"/>
                  </a:cubicBezTo>
                  <a:cubicBezTo>
                    <a:pt x="0" y="81"/>
                    <a:pt x="5" y="107"/>
                    <a:pt x="8" y="121"/>
                  </a:cubicBezTo>
                  <a:cubicBezTo>
                    <a:pt x="13" y="141"/>
                    <a:pt x="18" y="162"/>
                    <a:pt x="33" y="186"/>
                  </a:cubicBezTo>
                  <a:cubicBezTo>
                    <a:pt x="49" y="211"/>
                    <a:pt x="69" y="228"/>
                    <a:pt x="85" y="238"/>
                  </a:cubicBezTo>
                  <a:close/>
                </a:path>
              </a:pathLst>
            </a:custGeom>
            <a:solidFill>
              <a:srgbClr val="D1D1D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21" name="Freeform 23"/>
            <p:cNvSpPr/>
            <p:nvPr>
              <p:custDataLst>
                <p:tags r:id="rId40"/>
              </p:custDataLst>
            </p:nvPr>
          </p:nvSpPr>
          <p:spPr bwMode="auto">
            <a:xfrm>
              <a:off x="3141624" y="3531546"/>
              <a:ext cx="527637" cy="944581"/>
            </a:xfrm>
            <a:custGeom>
              <a:avLst/>
              <a:gdLst>
                <a:gd name="T0" fmla="*/ 79 w 106"/>
                <a:gd name="T1" fmla="*/ 1 h 189"/>
                <a:gd name="T2" fmla="*/ 79 w 106"/>
                <a:gd name="T3" fmla="*/ 15 h 189"/>
                <a:gd name="T4" fmla="*/ 56 w 106"/>
                <a:gd name="T5" fmla="*/ 15 h 189"/>
                <a:gd name="T6" fmla="*/ 20 w 106"/>
                <a:gd name="T7" fmla="*/ 71 h 189"/>
                <a:gd name="T8" fmla="*/ 55 w 106"/>
                <a:gd name="T9" fmla="*/ 131 h 189"/>
                <a:gd name="T10" fmla="*/ 87 w 106"/>
                <a:gd name="T11" fmla="*/ 153 h 189"/>
                <a:gd name="T12" fmla="*/ 96 w 106"/>
                <a:gd name="T13" fmla="*/ 170 h 189"/>
                <a:gd name="T14" fmla="*/ 106 w 106"/>
                <a:gd name="T15" fmla="*/ 189 h 189"/>
                <a:gd name="T16" fmla="*/ 85 w 106"/>
                <a:gd name="T17" fmla="*/ 172 h 189"/>
                <a:gd name="T18" fmla="*/ 15 w 106"/>
                <a:gd name="T19" fmla="*/ 99 h 189"/>
                <a:gd name="T20" fmla="*/ 18 w 106"/>
                <a:gd name="T21" fmla="*/ 31 h 189"/>
                <a:gd name="T22" fmla="*/ 55 w 106"/>
                <a:gd name="T23" fmla="*/ 3 h 189"/>
                <a:gd name="T24" fmla="*/ 79 w 106"/>
                <a:gd name="T25" fmla="*/ 1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189">
                  <a:moveTo>
                    <a:pt x="79" y="1"/>
                  </a:moveTo>
                  <a:cubicBezTo>
                    <a:pt x="79" y="6"/>
                    <a:pt x="79" y="10"/>
                    <a:pt x="79" y="15"/>
                  </a:cubicBezTo>
                  <a:cubicBezTo>
                    <a:pt x="73" y="14"/>
                    <a:pt x="65" y="12"/>
                    <a:pt x="56" y="15"/>
                  </a:cubicBezTo>
                  <a:cubicBezTo>
                    <a:pt x="33" y="22"/>
                    <a:pt x="20" y="49"/>
                    <a:pt x="20" y="71"/>
                  </a:cubicBezTo>
                  <a:cubicBezTo>
                    <a:pt x="20" y="99"/>
                    <a:pt x="41" y="118"/>
                    <a:pt x="55" y="131"/>
                  </a:cubicBezTo>
                  <a:cubicBezTo>
                    <a:pt x="67" y="142"/>
                    <a:pt x="79" y="149"/>
                    <a:pt x="87" y="153"/>
                  </a:cubicBezTo>
                  <a:cubicBezTo>
                    <a:pt x="90" y="159"/>
                    <a:pt x="93" y="164"/>
                    <a:pt x="96" y="170"/>
                  </a:cubicBezTo>
                  <a:cubicBezTo>
                    <a:pt x="100" y="176"/>
                    <a:pt x="103" y="183"/>
                    <a:pt x="106" y="189"/>
                  </a:cubicBezTo>
                  <a:cubicBezTo>
                    <a:pt x="101" y="185"/>
                    <a:pt x="94" y="179"/>
                    <a:pt x="85" y="172"/>
                  </a:cubicBezTo>
                  <a:cubicBezTo>
                    <a:pt x="43" y="137"/>
                    <a:pt x="22" y="119"/>
                    <a:pt x="15" y="99"/>
                  </a:cubicBezTo>
                  <a:cubicBezTo>
                    <a:pt x="13" y="94"/>
                    <a:pt x="0" y="59"/>
                    <a:pt x="18" y="31"/>
                  </a:cubicBezTo>
                  <a:cubicBezTo>
                    <a:pt x="24" y="21"/>
                    <a:pt x="36" y="8"/>
                    <a:pt x="55" y="3"/>
                  </a:cubicBezTo>
                  <a:cubicBezTo>
                    <a:pt x="65" y="0"/>
                    <a:pt x="74" y="1"/>
                    <a:pt x="79" y="1"/>
                  </a:cubicBezTo>
                  <a:close/>
                </a:path>
              </a:pathLst>
            </a:custGeom>
            <a:solidFill>
              <a:srgbClr val="D1D1D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22" name="Freeform 24"/>
            <p:cNvSpPr/>
            <p:nvPr>
              <p:custDataLst>
                <p:tags r:id="rId41"/>
              </p:custDataLst>
            </p:nvPr>
          </p:nvSpPr>
          <p:spPr bwMode="auto">
            <a:xfrm>
              <a:off x="3901716" y="4719652"/>
              <a:ext cx="114382" cy="70106"/>
            </a:xfrm>
            <a:custGeom>
              <a:avLst/>
              <a:gdLst>
                <a:gd name="T0" fmla="*/ 22 w 23"/>
                <a:gd name="T1" fmla="*/ 0 h 14"/>
                <a:gd name="T2" fmla="*/ 0 w 23"/>
                <a:gd name="T3" fmla="*/ 1 h 14"/>
                <a:gd name="T4" fmla="*/ 0 w 23"/>
                <a:gd name="T5" fmla="*/ 14 h 14"/>
                <a:gd name="T6" fmla="*/ 23 w 23"/>
                <a:gd name="T7" fmla="*/ 12 h 14"/>
                <a:gd name="T8" fmla="*/ 22 w 23"/>
                <a:gd name="T9" fmla="*/ 0 h 14"/>
              </a:gdLst>
              <a:ahLst/>
              <a:cxnLst>
                <a:cxn ang="0">
                  <a:pos x="T0" y="T1"/>
                </a:cxn>
                <a:cxn ang="0">
                  <a:pos x="T2" y="T3"/>
                </a:cxn>
                <a:cxn ang="0">
                  <a:pos x="T4" y="T5"/>
                </a:cxn>
                <a:cxn ang="0">
                  <a:pos x="T6" y="T7"/>
                </a:cxn>
                <a:cxn ang="0">
                  <a:pos x="T8" y="T9"/>
                </a:cxn>
              </a:cxnLst>
              <a:rect l="0" t="0" r="r" b="b"/>
              <a:pathLst>
                <a:path w="23" h="14">
                  <a:moveTo>
                    <a:pt x="22" y="0"/>
                  </a:moveTo>
                  <a:cubicBezTo>
                    <a:pt x="15" y="0"/>
                    <a:pt x="7" y="1"/>
                    <a:pt x="0" y="1"/>
                  </a:cubicBezTo>
                  <a:cubicBezTo>
                    <a:pt x="0" y="5"/>
                    <a:pt x="0" y="9"/>
                    <a:pt x="0" y="14"/>
                  </a:cubicBezTo>
                  <a:cubicBezTo>
                    <a:pt x="8" y="13"/>
                    <a:pt x="15" y="13"/>
                    <a:pt x="23" y="12"/>
                  </a:cubicBezTo>
                  <a:cubicBezTo>
                    <a:pt x="22" y="8"/>
                    <a:pt x="22" y="4"/>
                    <a:pt x="22" y="0"/>
                  </a:cubicBezTo>
                  <a:close/>
                </a:path>
              </a:pathLst>
            </a:custGeom>
            <a:solidFill>
              <a:srgbClr val="F3E8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23" name="Freeform 25"/>
            <p:cNvSpPr/>
            <p:nvPr>
              <p:custDataLst>
                <p:tags r:id="rId42"/>
              </p:custDataLst>
            </p:nvPr>
          </p:nvSpPr>
          <p:spPr bwMode="auto">
            <a:xfrm>
              <a:off x="3842679" y="4778688"/>
              <a:ext cx="169730" cy="295181"/>
            </a:xfrm>
            <a:custGeom>
              <a:avLst/>
              <a:gdLst>
                <a:gd name="T0" fmla="*/ 12 w 34"/>
                <a:gd name="T1" fmla="*/ 1 h 59"/>
                <a:gd name="T2" fmla="*/ 34 w 34"/>
                <a:gd name="T3" fmla="*/ 0 h 59"/>
                <a:gd name="T4" fmla="*/ 34 w 34"/>
                <a:gd name="T5" fmla="*/ 59 h 59"/>
                <a:gd name="T6" fmla="*/ 12 w 34"/>
                <a:gd name="T7" fmla="*/ 59 h 59"/>
                <a:gd name="T8" fmla="*/ 8 w 34"/>
                <a:gd name="T9" fmla="*/ 8 h 59"/>
                <a:gd name="T10" fmla="*/ 12 w 34"/>
                <a:gd name="T11" fmla="*/ 1 h 59"/>
              </a:gdLst>
              <a:ahLst/>
              <a:cxnLst>
                <a:cxn ang="0">
                  <a:pos x="T0" y="T1"/>
                </a:cxn>
                <a:cxn ang="0">
                  <a:pos x="T2" y="T3"/>
                </a:cxn>
                <a:cxn ang="0">
                  <a:pos x="T4" y="T5"/>
                </a:cxn>
                <a:cxn ang="0">
                  <a:pos x="T6" y="T7"/>
                </a:cxn>
                <a:cxn ang="0">
                  <a:pos x="T8" y="T9"/>
                </a:cxn>
                <a:cxn ang="0">
                  <a:pos x="T10" y="T11"/>
                </a:cxn>
              </a:cxnLst>
              <a:rect l="0" t="0" r="r" b="b"/>
              <a:pathLst>
                <a:path w="34" h="59">
                  <a:moveTo>
                    <a:pt x="12" y="1"/>
                  </a:moveTo>
                  <a:cubicBezTo>
                    <a:pt x="19" y="1"/>
                    <a:pt x="27" y="1"/>
                    <a:pt x="34" y="0"/>
                  </a:cubicBezTo>
                  <a:cubicBezTo>
                    <a:pt x="34" y="20"/>
                    <a:pt x="34" y="39"/>
                    <a:pt x="34" y="59"/>
                  </a:cubicBezTo>
                  <a:cubicBezTo>
                    <a:pt x="27" y="59"/>
                    <a:pt x="20" y="59"/>
                    <a:pt x="12" y="59"/>
                  </a:cubicBezTo>
                  <a:cubicBezTo>
                    <a:pt x="8" y="50"/>
                    <a:pt x="0" y="29"/>
                    <a:pt x="8" y="8"/>
                  </a:cubicBezTo>
                  <a:cubicBezTo>
                    <a:pt x="9" y="6"/>
                    <a:pt x="11" y="4"/>
                    <a:pt x="12" y="1"/>
                  </a:cubicBezTo>
                  <a:close/>
                </a:path>
              </a:pathLst>
            </a:custGeom>
            <a:solidFill>
              <a:srgbClr val="DCDCD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24" name="Freeform 26"/>
            <p:cNvSpPr/>
            <p:nvPr>
              <p:custDataLst>
                <p:tags r:id="rId43"/>
              </p:custDataLst>
            </p:nvPr>
          </p:nvSpPr>
          <p:spPr bwMode="auto">
            <a:xfrm>
              <a:off x="3654501" y="5073870"/>
              <a:ext cx="357907" cy="206627"/>
            </a:xfrm>
            <a:custGeom>
              <a:avLst/>
              <a:gdLst>
                <a:gd name="T0" fmla="*/ 71 w 71"/>
                <a:gd name="T1" fmla="*/ 0 h 41"/>
                <a:gd name="T2" fmla="*/ 49 w 71"/>
                <a:gd name="T3" fmla="*/ 0 h 41"/>
                <a:gd name="T4" fmla="*/ 30 w 71"/>
                <a:gd name="T5" fmla="*/ 16 h 41"/>
                <a:gd name="T6" fmla="*/ 0 w 71"/>
                <a:gd name="T7" fmla="*/ 25 h 41"/>
                <a:gd name="T8" fmla="*/ 0 w 71"/>
                <a:gd name="T9" fmla="*/ 41 h 41"/>
                <a:gd name="T10" fmla="*/ 71 w 71"/>
                <a:gd name="T11" fmla="*/ 40 h 41"/>
                <a:gd name="T12" fmla="*/ 71 w 71"/>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71" h="41">
                  <a:moveTo>
                    <a:pt x="71" y="0"/>
                  </a:moveTo>
                  <a:cubicBezTo>
                    <a:pt x="64" y="0"/>
                    <a:pt x="57" y="0"/>
                    <a:pt x="49" y="0"/>
                  </a:cubicBezTo>
                  <a:cubicBezTo>
                    <a:pt x="46" y="5"/>
                    <a:pt x="39" y="11"/>
                    <a:pt x="30" y="16"/>
                  </a:cubicBezTo>
                  <a:cubicBezTo>
                    <a:pt x="18" y="23"/>
                    <a:pt x="6" y="25"/>
                    <a:pt x="0" y="25"/>
                  </a:cubicBezTo>
                  <a:cubicBezTo>
                    <a:pt x="0" y="30"/>
                    <a:pt x="0" y="35"/>
                    <a:pt x="0" y="41"/>
                  </a:cubicBezTo>
                  <a:cubicBezTo>
                    <a:pt x="24" y="41"/>
                    <a:pt x="48" y="40"/>
                    <a:pt x="71" y="40"/>
                  </a:cubicBezTo>
                  <a:cubicBezTo>
                    <a:pt x="71" y="27"/>
                    <a:pt x="71" y="14"/>
                    <a:pt x="71" y="0"/>
                  </a:cubicBezTo>
                  <a:close/>
                </a:path>
              </a:pathLst>
            </a:custGeom>
            <a:solidFill>
              <a:srgbClr val="D2D2D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25" name="Line 27"/>
            <p:cNvSpPr>
              <a:spLocks noChangeShapeType="1"/>
            </p:cNvSpPr>
            <p:nvPr>
              <p:custDataLst>
                <p:tags r:id="rId44"/>
              </p:custDataLst>
            </p:nvPr>
          </p:nvSpPr>
          <p:spPr bwMode="auto">
            <a:xfrm>
              <a:off x="4012409" y="477868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26" name="Line 28"/>
            <p:cNvSpPr>
              <a:spLocks noChangeShapeType="1"/>
            </p:cNvSpPr>
            <p:nvPr>
              <p:custDataLst>
                <p:tags r:id="rId45"/>
              </p:custDataLst>
            </p:nvPr>
          </p:nvSpPr>
          <p:spPr bwMode="auto">
            <a:xfrm>
              <a:off x="4012409" y="477868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27" name="Line 29"/>
            <p:cNvSpPr>
              <a:spLocks noChangeShapeType="1"/>
            </p:cNvSpPr>
            <p:nvPr>
              <p:custDataLst>
                <p:tags r:id="rId46"/>
              </p:custDataLst>
            </p:nvPr>
          </p:nvSpPr>
          <p:spPr bwMode="auto">
            <a:xfrm>
              <a:off x="4016099" y="3395024"/>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28" name="Line 30"/>
            <p:cNvSpPr>
              <a:spLocks noChangeShapeType="1"/>
            </p:cNvSpPr>
            <p:nvPr>
              <p:custDataLst>
                <p:tags r:id="rId47"/>
              </p:custDataLst>
            </p:nvPr>
          </p:nvSpPr>
          <p:spPr bwMode="auto">
            <a:xfrm>
              <a:off x="4016099" y="3395024"/>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29" name="Rectangle 31"/>
            <p:cNvSpPr>
              <a:spLocks noChangeArrowheads="1"/>
            </p:cNvSpPr>
            <p:nvPr>
              <p:custDataLst>
                <p:tags r:id="rId48"/>
              </p:custDataLst>
            </p:nvPr>
          </p:nvSpPr>
          <p:spPr bwMode="auto">
            <a:xfrm>
              <a:off x="3779953" y="5339533"/>
              <a:ext cx="232456" cy="2324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
              <a:pPr fontAlgn="base"/>
              <a:endParaRPr lang="zh-CN" altLang="en-US" sz="1350" strike="noStrike" noProof="1"/>
            </a:p>
          </p:txBody>
        </p:sp>
        <p:sp>
          <p:nvSpPr>
            <p:cNvPr id="30" name="Freeform 32"/>
            <p:cNvSpPr/>
            <p:nvPr>
              <p:custDataLst>
                <p:tags r:id="rId49"/>
              </p:custDataLst>
            </p:nvPr>
          </p:nvSpPr>
          <p:spPr bwMode="auto">
            <a:xfrm>
              <a:off x="3580706" y="3535235"/>
              <a:ext cx="420634" cy="1191796"/>
            </a:xfrm>
            <a:custGeom>
              <a:avLst/>
              <a:gdLst>
                <a:gd name="T0" fmla="*/ 29 w 84"/>
                <a:gd name="T1" fmla="*/ 0 h 238"/>
                <a:gd name="T2" fmla="*/ 30 w 84"/>
                <a:gd name="T3" fmla="*/ 131 h 238"/>
                <a:gd name="T4" fmla="*/ 84 w 84"/>
                <a:gd name="T5" fmla="*/ 238 h 238"/>
                <a:gd name="T6" fmla="*/ 72 w 84"/>
                <a:gd name="T7" fmla="*/ 238 h 238"/>
                <a:gd name="T8" fmla="*/ 33 w 84"/>
                <a:gd name="T9" fmla="*/ 188 h 238"/>
                <a:gd name="T10" fmla="*/ 0 w 84"/>
                <a:gd name="T11" fmla="*/ 73 h 238"/>
                <a:gd name="T12" fmla="*/ 8 w 84"/>
                <a:gd name="T13" fmla="*/ 0 h 238"/>
                <a:gd name="T14" fmla="*/ 29 w 84"/>
                <a:gd name="T15" fmla="*/ 0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238">
                  <a:moveTo>
                    <a:pt x="29" y="0"/>
                  </a:moveTo>
                  <a:cubicBezTo>
                    <a:pt x="23" y="24"/>
                    <a:pt x="15" y="73"/>
                    <a:pt x="30" y="131"/>
                  </a:cubicBezTo>
                  <a:cubicBezTo>
                    <a:pt x="43" y="183"/>
                    <a:pt x="69" y="219"/>
                    <a:pt x="84" y="238"/>
                  </a:cubicBezTo>
                  <a:cubicBezTo>
                    <a:pt x="80" y="238"/>
                    <a:pt x="76" y="238"/>
                    <a:pt x="72" y="238"/>
                  </a:cubicBezTo>
                  <a:cubicBezTo>
                    <a:pt x="62" y="227"/>
                    <a:pt x="47" y="211"/>
                    <a:pt x="33" y="188"/>
                  </a:cubicBezTo>
                  <a:cubicBezTo>
                    <a:pt x="26" y="176"/>
                    <a:pt x="3" y="133"/>
                    <a:pt x="0" y="73"/>
                  </a:cubicBezTo>
                  <a:cubicBezTo>
                    <a:pt x="0" y="56"/>
                    <a:pt x="0" y="30"/>
                    <a:pt x="8" y="0"/>
                  </a:cubicBezTo>
                  <a:cubicBezTo>
                    <a:pt x="15" y="0"/>
                    <a:pt x="22" y="0"/>
                    <a:pt x="29" y="0"/>
                  </a:cubicBezTo>
                  <a:close/>
                </a:path>
              </a:pathLst>
            </a:custGeom>
            <a:solidFill>
              <a:srgbClr val="DBDBD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31" name="Freeform 33"/>
            <p:cNvSpPr/>
            <p:nvPr>
              <p:custDataLst>
                <p:tags r:id="rId50"/>
              </p:custDataLst>
            </p:nvPr>
          </p:nvSpPr>
          <p:spPr bwMode="auto">
            <a:xfrm>
              <a:off x="4030857" y="3756622"/>
              <a:ext cx="258283" cy="498119"/>
            </a:xfrm>
            <a:custGeom>
              <a:avLst/>
              <a:gdLst>
                <a:gd name="T0" fmla="*/ 0 w 51"/>
                <a:gd name="T1" fmla="*/ 0 h 100"/>
                <a:gd name="T2" fmla="*/ 0 w 51"/>
                <a:gd name="T3" fmla="*/ 79 h 100"/>
                <a:gd name="T4" fmla="*/ 29 w 51"/>
                <a:gd name="T5" fmla="*/ 100 h 100"/>
                <a:gd name="T6" fmla="*/ 24 w 51"/>
                <a:gd name="T7" fmla="*/ 67 h 100"/>
                <a:gd name="T8" fmla="*/ 51 w 51"/>
                <a:gd name="T9" fmla="*/ 39 h 100"/>
                <a:gd name="T10" fmla="*/ 13 w 51"/>
                <a:gd name="T11" fmla="*/ 37 h 100"/>
                <a:gd name="T12" fmla="*/ 0 w 51"/>
                <a:gd name="T13" fmla="*/ 0 h 100"/>
              </a:gdLst>
              <a:ahLst/>
              <a:cxnLst>
                <a:cxn ang="0">
                  <a:pos x="T0" y="T1"/>
                </a:cxn>
                <a:cxn ang="0">
                  <a:pos x="T2" y="T3"/>
                </a:cxn>
                <a:cxn ang="0">
                  <a:pos x="T4" y="T5"/>
                </a:cxn>
                <a:cxn ang="0">
                  <a:pos x="T6" y="T7"/>
                </a:cxn>
                <a:cxn ang="0">
                  <a:pos x="T8" y="T9"/>
                </a:cxn>
                <a:cxn ang="0">
                  <a:pos x="T10" y="T11"/>
                </a:cxn>
                <a:cxn ang="0">
                  <a:pos x="T12" y="T13"/>
                </a:cxn>
              </a:cxnLst>
              <a:rect l="0" t="0" r="r" b="b"/>
              <a:pathLst>
                <a:path w="51" h="100">
                  <a:moveTo>
                    <a:pt x="0" y="0"/>
                  </a:moveTo>
                  <a:cubicBezTo>
                    <a:pt x="0" y="26"/>
                    <a:pt x="0" y="53"/>
                    <a:pt x="0" y="79"/>
                  </a:cubicBezTo>
                  <a:cubicBezTo>
                    <a:pt x="10" y="86"/>
                    <a:pt x="20" y="93"/>
                    <a:pt x="29" y="100"/>
                  </a:cubicBezTo>
                  <a:cubicBezTo>
                    <a:pt x="28" y="89"/>
                    <a:pt x="26" y="78"/>
                    <a:pt x="24" y="67"/>
                  </a:cubicBezTo>
                  <a:cubicBezTo>
                    <a:pt x="33" y="58"/>
                    <a:pt x="42" y="48"/>
                    <a:pt x="51" y="39"/>
                  </a:cubicBezTo>
                  <a:cubicBezTo>
                    <a:pt x="38" y="38"/>
                    <a:pt x="26" y="38"/>
                    <a:pt x="13" y="37"/>
                  </a:cubicBezTo>
                  <a:cubicBezTo>
                    <a:pt x="8" y="25"/>
                    <a:pt x="4" y="12"/>
                    <a:pt x="0" y="0"/>
                  </a:cubicBezTo>
                  <a:close/>
                </a:path>
              </a:pathLst>
            </a:custGeom>
            <a:solidFill>
              <a:srgbClr val="A9A8A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32" name="Freeform 34"/>
            <p:cNvSpPr/>
            <p:nvPr>
              <p:custDataLst>
                <p:tags r:id="rId51"/>
              </p:custDataLst>
            </p:nvPr>
          </p:nvSpPr>
          <p:spPr bwMode="auto">
            <a:xfrm>
              <a:off x="3776264" y="3756622"/>
              <a:ext cx="254594" cy="498119"/>
            </a:xfrm>
            <a:custGeom>
              <a:avLst/>
              <a:gdLst>
                <a:gd name="T0" fmla="*/ 51 w 51"/>
                <a:gd name="T1" fmla="*/ 0 h 100"/>
                <a:gd name="T2" fmla="*/ 51 w 51"/>
                <a:gd name="T3" fmla="*/ 79 h 100"/>
                <a:gd name="T4" fmla="*/ 21 w 51"/>
                <a:gd name="T5" fmla="*/ 100 h 100"/>
                <a:gd name="T6" fmla="*/ 26 w 51"/>
                <a:gd name="T7" fmla="*/ 67 h 100"/>
                <a:gd name="T8" fmla="*/ 0 w 51"/>
                <a:gd name="T9" fmla="*/ 39 h 100"/>
                <a:gd name="T10" fmla="*/ 38 w 51"/>
                <a:gd name="T11" fmla="*/ 37 h 100"/>
                <a:gd name="T12" fmla="*/ 51 w 51"/>
                <a:gd name="T13" fmla="*/ 0 h 100"/>
              </a:gdLst>
              <a:ahLst/>
              <a:cxnLst>
                <a:cxn ang="0">
                  <a:pos x="T0" y="T1"/>
                </a:cxn>
                <a:cxn ang="0">
                  <a:pos x="T2" y="T3"/>
                </a:cxn>
                <a:cxn ang="0">
                  <a:pos x="T4" y="T5"/>
                </a:cxn>
                <a:cxn ang="0">
                  <a:pos x="T6" y="T7"/>
                </a:cxn>
                <a:cxn ang="0">
                  <a:pos x="T8" y="T9"/>
                </a:cxn>
                <a:cxn ang="0">
                  <a:pos x="T10" y="T11"/>
                </a:cxn>
                <a:cxn ang="0">
                  <a:pos x="T12" y="T13"/>
                </a:cxn>
              </a:cxnLst>
              <a:rect l="0" t="0" r="r" b="b"/>
              <a:pathLst>
                <a:path w="51" h="100">
                  <a:moveTo>
                    <a:pt x="51" y="0"/>
                  </a:moveTo>
                  <a:cubicBezTo>
                    <a:pt x="51" y="26"/>
                    <a:pt x="51" y="53"/>
                    <a:pt x="51" y="79"/>
                  </a:cubicBezTo>
                  <a:cubicBezTo>
                    <a:pt x="41" y="86"/>
                    <a:pt x="31" y="93"/>
                    <a:pt x="21" y="100"/>
                  </a:cubicBezTo>
                  <a:cubicBezTo>
                    <a:pt x="23" y="89"/>
                    <a:pt x="24" y="78"/>
                    <a:pt x="26" y="67"/>
                  </a:cubicBezTo>
                  <a:cubicBezTo>
                    <a:pt x="17" y="58"/>
                    <a:pt x="8" y="48"/>
                    <a:pt x="0" y="39"/>
                  </a:cubicBezTo>
                  <a:cubicBezTo>
                    <a:pt x="12" y="38"/>
                    <a:pt x="25" y="38"/>
                    <a:pt x="38" y="37"/>
                  </a:cubicBezTo>
                  <a:cubicBezTo>
                    <a:pt x="42" y="25"/>
                    <a:pt x="46" y="12"/>
                    <a:pt x="51" y="0"/>
                  </a:cubicBezTo>
                  <a:close/>
                </a:path>
              </a:pathLst>
            </a:custGeom>
            <a:solidFill>
              <a:srgbClr val="AEAEA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grpSp>
      <p:grpSp>
        <p:nvGrpSpPr>
          <p:cNvPr id="23607" name="组合 80"/>
          <p:cNvGrpSpPr/>
          <p:nvPr/>
        </p:nvGrpSpPr>
        <p:grpSpPr>
          <a:xfrm>
            <a:off x="5703888" y="3979863"/>
            <a:ext cx="1873250" cy="2393950"/>
            <a:chOff x="6844364" y="3749242"/>
            <a:chExt cx="1745262" cy="2232313"/>
          </a:xfrm>
        </p:grpSpPr>
        <p:sp>
          <p:nvSpPr>
            <p:cNvPr id="55" name="Freeform 57"/>
            <p:cNvSpPr/>
            <p:nvPr>
              <p:custDataLst>
                <p:tags r:id="rId52"/>
              </p:custDataLst>
            </p:nvPr>
          </p:nvSpPr>
          <p:spPr bwMode="auto">
            <a:xfrm>
              <a:off x="7235479" y="5631026"/>
              <a:ext cx="963030" cy="350529"/>
            </a:xfrm>
            <a:custGeom>
              <a:avLst/>
              <a:gdLst>
                <a:gd name="T0" fmla="*/ 181 w 192"/>
                <a:gd name="T1" fmla="*/ 70 h 70"/>
                <a:gd name="T2" fmla="*/ 10 w 192"/>
                <a:gd name="T3" fmla="*/ 70 h 70"/>
                <a:gd name="T4" fmla="*/ 0 w 192"/>
                <a:gd name="T5" fmla="*/ 60 h 70"/>
                <a:gd name="T6" fmla="*/ 0 w 192"/>
                <a:gd name="T7" fmla="*/ 11 h 70"/>
                <a:gd name="T8" fmla="*/ 10 w 192"/>
                <a:gd name="T9" fmla="*/ 0 h 70"/>
                <a:gd name="T10" fmla="*/ 181 w 192"/>
                <a:gd name="T11" fmla="*/ 0 h 70"/>
                <a:gd name="T12" fmla="*/ 192 w 192"/>
                <a:gd name="T13" fmla="*/ 11 h 70"/>
                <a:gd name="T14" fmla="*/ 192 w 192"/>
                <a:gd name="T15" fmla="*/ 60 h 70"/>
                <a:gd name="T16" fmla="*/ 181 w 192"/>
                <a:gd name="T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70">
                  <a:moveTo>
                    <a:pt x="181" y="70"/>
                  </a:moveTo>
                  <a:cubicBezTo>
                    <a:pt x="10" y="70"/>
                    <a:pt x="10" y="70"/>
                    <a:pt x="10" y="70"/>
                  </a:cubicBezTo>
                  <a:cubicBezTo>
                    <a:pt x="4" y="70"/>
                    <a:pt x="0" y="65"/>
                    <a:pt x="0" y="60"/>
                  </a:cubicBezTo>
                  <a:cubicBezTo>
                    <a:pt x="0" y="11"/>
                    <a:pt x="0" y="11"/>
                    <a:pt x="0" y="11"/>
                  </a:cubicBezTo>
                  <a:cubicBezTo>
                    <a:pt x="0" y="5"/>
                    <a:pt x="4" y="0"/>
                    <a:pt x="10" y="0"/>
                  </a:cubicBezTo>
                  <a:cubicBezTo>
                    <a:pt x="181" y="0"/>
                    <a:pt x="181" y="0"/>
                    <a:pt x="181" y="0"/>
                  </a:cubicBezTo>
                  <a:cubicBezTo>
                    <a:pt x="187" y="0"/>
                    <a:pt x="192" y="5"/>
                    <a:pt x="192" y="11"/>
                  </a:cubicBezTo>
                  <a:cubicBezTo>
                    <a:pt x="192" y="60"/>
                    <a:pt x="192" y="60"/>
                    <a:pt x="192" y="60"/>
                  </a:cubicBezTo>
                  <a:cubicBezTo>
                    <a:pt x="192" y="65"/>
                    <a:pt x="187" y="70"/>
                    <a:pt x="181" y="7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56" name="Rectangle 58"/>
            <p:cNvSpPr>
              <a:spLocks noChangeArrowheads="1"/>
            </p:cNvSpPr>
            <p:nvPr>
              <p:custDataLst>
                <p:tags r:id="rId53"/>
              </p:custDataLst>
            </p:nvPr>
          </p:nvSpPr>
          <p:spPr bwMode="auto">
            <a:xfrm>
              <a:off x="7711460" y="5693752"/>
              <a:ext cx="232456" cy="225076"/>
            </a:xfrm>
            <a:prstGeom prst="rect">
              <a:avLst/>
            </a:prstGeom>
            <a:solidFill>
              <a:srgbClr val="FFFFFF">
                <a:lumMod val="8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
              <a:pPr fontAlgn="base"/>
              <a:endParaRPr lang="zh-CN" altLang="en-US" sz="1350" strike="noStrike" noProof="1"/>
            </a:p>
          </p:txBody>
        </p:sp>
        <p:sp>
          <p:nvSpPr>
            <p:cNvPr id="57" name="Freeform 59"/>
            <p:cNvSpPr/>
            <p:nvPr>
              <p:custDataLst>
                <p:tags r:id="rId54"/>
              </p:custDataLst>
            </p:nvPr>
          </p:nvSpPr>
          <p:spPr bwMode="auto">
            <a:xfrm>
              <a:off x="7718840" y="3749242"/>
              <a:ext cx="512878" cy="140211"/>
            </a:xfrm>
            <a:custGeom>
              <a:avLst/>
              <a:gdLst>
                <a:gd name="T0" fmla="*/ 100 w 103"/>
                <a:gd name="T1" fmla="*/ 27 h 28"/>
                <a:gd name="T2" fmla="*/ 0 w 103"/>
                <a:gd name="T3" fmla="*/ 28 h 28"/>
                <a:gd name="T4" fmla="*/ 0 w 103"/>
                <a:gd name="T5" fmla="*/ 0 h 28"/>
                <a:gd name="T6" fmla="*/ 103 w 103"/>
                <a:gd name="T7" fmla="*/ 0 h 28"/>
                <a:gd name="T8" fmla="*/ 100 w 103"/>
                <a:gd name="T9" fmla="*/ 27 h 28"/>
              </a:gdLst>
              <a:ahLst/>
              <a:cxnLst>
                <a:cxn ang="0">
                  <a:pos x="T0" y="T1"/>
                </a:cxn>
                <a:cxn ang="0">
                  <a:pos x="T2" y="T3"/>
                </a:cxn>
                <a:cxn ang="0">
                  <a:pos x="T4" y="T5"/>
                </a:cxn>
                <a:cxn ang="0">
                  <a:pos x="T6" y="T7"/>
                </a:cxn>
                <a:cxn ang="0">
                  <a:pos x="T8" y="T9"/>
                </a:cxn>
              </a:cxnLst>
              <a:rect l="0" t="0" r="r" b="b"/>
              <a:pathLst>
                <a:path w="103" h="28">
                  <a:moveTo>
                    <a:pt x="100" y="27"/>
                  </a:moveTo>
                  <a:cubicBezTo>
                    <a:pt x="66" y="28"/>
                    <a:pt x="33" y="28"/>
                    <a:pt x="0" y="28"/>
                  </a:cubicBezTo>
                  <a:cubicBezTo>
                    <a:pt x="0" y="19"/>
                    <a:pt x="0" y="9"/>
                    <a:pt x="0" y="0"/>
                  </a:cubicBezTo>
                  <a:cubicBezTo>
                    <a:pt x="34" y="0"/>
                    <a:pt x="68" y="0"/>
                    <a:pt x="103" y="0"/>
                  </a:cubicBezTo>
                  <a:cubicBezTo>
                    <a:pt x="102" y="9"/>
                    <a:pt x="101" y="18"/>
                    <a:pt x="100" y="27"/>
                  </a:cubicBezTo>
                  <a:close/>
                </a:path>
              </a:pathLst>
            </a:custGeom>
            <a:solidFill>
              <a:srgbClr val="D07F5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58" name="Freeform 60"/>
            <p:cNvSpPr/>
            <p:nvPr>
              <p:custDataLst>
                <p:tags r:id="rId55"/>
              </p:custDataLst>
            </p:nvPr>
          </p:nvSpPr>
          <p:spPr bwMode="auto">
            <a:xfrm>
              <a:off x="7718840" y="3886126"/>
              <a:ext cx="535016" cy="1205878"/>
            </a:xfrm>
            <a:custGeom>
              <a:avLst/>
              <a:gdLst>
                <a:gd name="T0" fmla="*/ 22 w 107"/>
                <a:gd name="T1" fmla="*/ 238 h 238"/>
                <a:gd name="T2" fmla="*/ 0 w 107"/>
                <a:gd name="T3" fmla="*/ 237 h 238"/>
                <a:gd name="T4" fmla="*/ 0 w 107"/>
                <a:gd name="T5" fmla="*/ 1 h 238"/>
                <a:gd name="T6" fmla="*/ 0 w 107"/>
                <a:gd name="T7" fmla="*/ 1 h 238"/>
                <a:gd name="T8" fmla="*/ 100 w 107"/>
                <a:gd name="T9" fmla="*/ 0 h 238"/>
                <a:gd name="T10" fmla="*/ 106 w 107"/>
                <a:gd name="T11" fmla="*/ 49 h 238"/>
                <a:gd name="T12" fmla="*/ 99 w 107"/>
                <a:gd name="T13" fmla="*/ 122 h 238"/>
                <a:gd name="T14" fmla="*/ 74 w 107"/>
                <a:gd name="T15" fmla="*/ 187 h 238"/>
                <a:gd name="T16" fmla="*/ 22 w 107"/>
                <a:gd name="T17" fmla="*/ 23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238">
                  <a:moveTo>
                    <a:pt x="22" y="238"/>
                  </a:moveTo>
                  <a:cubicBezTo>
                    <a:pt x="15" y="238"/>
                    <a:pt x="7" y="238"/>
                    <a:pt x="0" y="237"/>
                  </a:cubicBezTo>
                  <a:cubicBezTo>
                    <a:pt x="0" y="159"/>
                    <a:pt x="0" y="80"/>
                    <a:pt x="0" y="1"/>
                  </a:cubicBezTo>
                  <a:cubicBezTo>
                    <a:pt x="0" y="1"/>
                    <a:pt x="0" y="1"/>
                    <a:pt x="0" y="1"/>
                  </a:cubicBezTo>
                  <a:cubicBezTo>
                    <a:pt x="11" y="1"/>
                    <a:pt x="89" y="0"/>
                    <a:pt x="100" y="0"/>
                  </a:cubicBezTo>
                  <a:cubicBezTo>
                    <a:pt x="103" y="13"/>
                    <a:pt x="105" y="30"/>
                    <a:pt x="106" y="49"/>
                  </a:cubicBezTo>
                  <a:cubicBezTo>
                    <a:pt x="107" y="82"/>
                    <a:pt x="103" y="107"/>
                    <a:pt x="99" y="122"/>
                  </a:cubicBezTo>
                  <a:cubicBezTo>
                    <a:pt x="95" y="142"/>
                    <a:pt x="89" y="163"/>
                    <a:pt x="74" y="187"/>
                  </a:cubicBezTo>
                  <a:cubicBezTo>
                    <a:pt x="58" y="212"/>
                    <a:pt x="38" y="228"/>
                    <a:pt x="22" y="238"/>
                  </a:cubicBezTo>
                  <a:close/>
                </a:path>
              </a:pathLst>
            </a:custGeom>
            <a:solidFill>
              <a:srgbClr val="BD755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59" name="Freeform 61"/>
            <p:cNvSpPr/>
            <p:nvPr>
              <p:custDataLst>
                <p:tags r:id="rId56"/>
              </p:custDataLst>
            </p:nvPr>
          </p:nvSpPr>
          <p:spPr bwMode="auto">
            <a:xfrm>
              <a:off x="8058299" y="3885764"/>
              <a:ext cx="531327" cy="944581"/>
            </a:xfrm>
            <a:custGeom>
              <a:avLst/>
              <a:gdLst>
                <a:gd name="T0" fmla="*/ 27 w 106"/>
                <a:gd name="T1" fmla="*/ 1 h 189"/>
                <a:gd name="T2" fmla="*/ 28 w 106"/>
                <a:gd name="T3" fmla="*/ 14 h 189"/>
                <a:gd name="T4" fmla="*/ 51 w 106"/>
                <a:gd name="T5" fmla="*/ 15 h 189"/>
                <a:gd name="T6" fmla="*/ 86 w 106"/>
                <a:gd name="T7" fmla="*/ 71 h 189"/>
                <a:gd name="T8" fmla="*/ 51 w 106"/>
                <a:gd name="T9" fmla="*/ 131 h 189"/>
                <a:gd name="T10" fmla="*/ 19 w 106"/>
                <a:gd name="T11" fmla="*/ 153 h 189"/>
                <a:gd name="T12" fmla="*/ 10 w 106"/>
                <a:gd name="T13" fmla="*/ 169 h 189"/>
                <a:gd name="T14" fmla="*/ 0 w 106"/>
                <a:gd name="T15" fmla="*/ 189 h 189"/>
                <a:gd name="T16" fmla="*/ 21 w 106"/>
                <a:gd name="T17" fmla="*/ 171 h 189"/>
                <a:gd name="T18" fmla="*/ 92 w 106"/>
                <a:gd name="T19" fmla="*/ 99 h 189"/>
                <a:gd name="T20" fmla="*/ 88 w 106"/>
                <a:gd name="T21" fmla="*/ 30 h 189"/>
                <a:gd name="T22" fmla="*/ 51 w 106"/>
                <a:gd name="T23" fmla="*/ 2 h 189"/>
                <a:gd name="T24" fmla="*/ 27 w 106"/>
                <a:gd name="T25" fmla="*/ 1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189">
                  <a:moveTo>
                    <a:pt x="27" y="1"/>
                  </a:moveTo>
                  <a:cubicBezTo>
                    <a:pt x="27" y="5"/>
                    <a:pt x="27" y="10"/>
                    <a:pt x="28" y="14"/>
                  </a:cubicBezTo>
                  <a:cubicBezTo>
                    <a:pt x="33" y="13"/>
                    <a:pt x="42" y="12"/>
                    <a:pt x="51" y="15"/>
                  </a:cubicBezTo>
                  <a:cubicBezTo>
                    <a:pt x="74" y="22"/>
                    <a:pt x="86" y="49"/>
                    <a:pt x="86" y="71"/>
                  </a:cubicBezTo>
                  <a:cubicBezTo>
                    <a:pt x="86" y="98"/>
                    <a:pt x="66" y="117"/>
                    <a:pt x="51" y="131"/>
                  </a:cubicBezTo>
                  <a:cubicBezTo>
                    <a:pt x="40" y="142"/>
                    <a:pt x="28" y="149"/>
                    <a:pt x="19" y="153"/>
                  </a:cubicBezTo>
                  <a:cubicBezTo>
                    <a:pt x="16" y="158"/>
                    <a:pt x="13" y="164"/>
                    <a:pt x="10" y="169"/>
                  </a:cubicBezTo>
                  <a:cubicBezTo>
                    <a:pt x="7" y="176"/>
                    <a:pt x="3" y="182"/>
                    <a:pt x="0" y="189"/>
                  </a:cubicBezTo>
                  <a:cubicBezTo>
                    <a:pt x="5" y="185"/>
                    <a:pt x="13" y="179"/>
                    <a:pt x="21" y="171"/>
                  </a:cubicBezTo>
                  <a:cubicBezTo>
                    <a:pt x="63" y="136"/>
                    <a:pt x="84" y="119"/>
                    <a:pt x="92" y="99"/>
                  </a:cubicBezTo>
                  <a:cubicBezTo>
                    <a:pt x="94" y="93"/>
                    <a:pt x="106" y="59"/>
                    <a:pt x="88" y="30"/>
                  </a:cubicBezTo>
                  <a:cubicBezTo>
                    <a:pt x="82" y="21"/>
                    <a:pt x="70" y="7"/>
                    <a:pt x="51" y="2"/>
                  </a:cubicBezTo>
                  <a:cubicBezTo>
                    <a:pt x="41" y="0"/>
                    <a:pt x="32" y="0"/>
                    <a:pt x="27" y="1"/>
                  </a:cubicBezTo>
                  <a:close/>
                </a:path>
              </a:pathLst>
            </a:custGeom>
            <a:solidFill>
              <a:srgbClr val="B974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60" name="Freeform 62"/>
            <p:cNvSpPr/>
            <p:nvPr>
              <p:custDataLst>
                <p:tags r:id="rId57"/>
              </p:custDataLst>
            </p:nvPr>
          </p:nvSpPr>
          <p:spPr bwMode="auto">
            <a:xfrm>
              <a:off x="7718840" y="5070180"/>
              <a:ext cx="107003" cy="70106"/>
            </a:xfrm>
            <a:custGeom>
              <a:avLst/>
              <a:gdLst>
                <a:gd name="T0" fmla="*/ 0 w 22"/>
                <a:gd name="T1" fmla="*/ 0 h 14"/>
                <a:gd name="T2" fmla="*/ 22 w 22"/>
                <a:gd name="T3" fmla="*/ 1 h 14"/>
                <a:gd name="T4" fmla="*/ 22 w 22"/>
                <a:gd name="T5" fmla="*/ 14 h 14"/>
                <a:gd name="T6" fmla="*/ 0 w 22"/>
                <a:gd name="T7" fmla="*/ 13 h 14"/>
                <a:gd name="T8" fmla="*/ 0 w 22"/>
                <a:gd name="T9" fmla="*/ 0 h 14"/>
              </a:gdLst>
              <a:ahLst/>
              <a:cxnLst>
                <a:cxn ang="0">
                  <a:pos x="T0" y="T1"/>
                </a:cxn>
                <a:cxn ang="0">
                  <a:pos x="T2" y="T3"/>
                </a:cxn>
                <a:cxn ang="0">
                  <a:pos x="T4" y="T5"/>
                </a:cxn>
                <a:cxn ang="0">
                  <a:pos x="T6" y="T7"/>
                </a:cxn>
                <a:cxn ang="0">
                  <a:pos x="T8" y="T9"/>
                </a:cxn>
              </a:cxnLst>
              <a:rect l="0" t="0" r="r" b="b"/>
              <a:pathLst>
                <a:path w="22" h="14">
                  <a:moveTo>
                    <a:pt x="0" y="0"/>
                  </a:moveTo>
                  <a:cubicBezTo>
                    <a:pt x="7" y="1"/>
                    <a:pt x="15" y="1"/>
                    <a:pt x="22" y="1"/>
                  </a:cubicBezTo>
                  <a:cubicBezTo>
                    <a:pt x="22" y="6"/>
                    <a:pt x="22" y="10"/>
                    <a:pt x="22" y="14"/>
                  </a:cubicBezTo>
                  <a:cubicBezTo>
                    <a:pt x="15" y="14"/>
                    <a:pt x="8" y="13"/>
                    <a:pt x="0" y="13"/>
                  </a:cubicBezTo>
                  <a:cubicBezTo>
                    <a:pt x="0" y="9"/>
                    <a:pt x="0" y="5"/>
                    <a:pt x="0" y="0"/>
                  </a:cubicBezTo>
                  <a:close/>
                </a:path>
              </a:pathLst>
            </a:custGeom>
            <a:solidFill>
              <a:srgbClr val="E3866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61" name="Freeform 63"/>
            <p:cNvSpPr/>
            <p:nvPr>
              <p:custDataLst>
                <p:tags r:id="rId58"/>
              </p:custDataLst>
            </p:nvPr>
          </p:nvSpPr>
          <p:spPr bwMode="auto">
            <a:xfrm>
              <a:off x="7718840" y="5136596"/>
              <a:ext cx="173420" cy="295181"/>
            </a:xfrm>
            <a:custGeom>
              <a:avLst/>
              <a:gdLst>
                <a:gd name="T0" fmla="*/ 22 w 35"/>
                <a:gd name="T1" fmla="*/ 1 h 59"/>
                <a:gd name="T2" fmla="*/ 0 w 35"/>
                <a:gd name="T3" fmla="*/ 0 h 59"/>
                <a:gd name="T4" fmla="*/ 0 w 35"/>
                <a:gd name="T5" fmla="*/ 59 h 59"/>
                <a:gd name="T6" fmla="*/ 22 w 35"/>
                <a:gd name="T7" fmla="*/ 59 h 59"/>
                <a:gd name="T8" fmla="*/ 26 w 35"/>
                <a:gd name="T9" fmla="*/ 8 h 59"/>
                <a:gd name="T10" fmla="*/ 22 w 35"/>
                <a:gd name="T11" fmla="*/ 1 h 59"/>
              </a:gdLst>
              <a:ahLst/>
              <a:cxnLst>
                <a:cxn ang="0">
                  <a:pos x="T0" y="T1"/>
                </a:cxn>
                <a:cxn ang="0">
                  <a:pos x="T2" y="T3"/>
                </a:cxn>
                <a:cxn ang="0">
                  <a:pos x="T4" y="T5"/>
                </a:cxn>
                <a:cxn ang="0">
                  <a:pos x="T6" y="T7"/>
                </a:cxn>
                <a:cxn ang="0">
                  <a:pos x="T8" y="T9"/>
                </a:cxn>
                <a:cxn ang="0">
                  <a:pos x="T10" y="T11"/>
                </a:cxn>
              </a:cxnLst>
              <a:rect l="0" t="0" r="r" b="b"/>
              <a:pathLst>
                <a:path w="35" h="59">
                  <a:moveTo>
                    <a:pt x="22" y="1"/>
                  </a:moveTo>
                  <a:cubicBezTo>
                    <a:pt x="15" y="1"/>
                    <a:pt x="8" y="0"/>
                    <a:pt x="0" y="0"/>
                  </a:cubicBezTo>
                  <a:cubicBezTo>
                    <a:pt x="0" y="19"/>
                    <a:pt x="0" y="39"/>
                    <a:pt x="0" y="59"/>
                  </a:cubicBezTo>
                  <a:cubicBezTo>
                    <a:pt x="7" y="59"/>
                    <a:pt x="15" y="59"/>
                    <a:pt x="22" y="59"/>
                  </a:cubicBezTo>
                  <a:cubicBezTo>
                    <a:pt x="26" y="50"/>
                    <a:pt x="35" y="28"/>
                    <a:pt x="26" y="8"/>
                  </a:cubicBezTo>
                  <a:cubicBezTo>
                    <a:pt x="25" y="6"/>
                    <a:pt x="24" y="3"/>
                    <a:pt x="22" y="1"/>
                  </a:cubicBezTo>
                  <a:close/>
                </a:path>
              </a:pathLst>
            </a:custGeom>
            <a:solidFill>
              <a:srgbClr val="CE835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62" name="Freeform 64"/>
            <p:cNvSpPr/>
            <p:nvPr>
              <p:custDataLst>
                <p:tags r:id="rId59"/>
              </p:custDataLst>
            </p:nvPr>
          </p:nvSpPr>
          <p:spPr bwMode="auto">
            <a:xfrm>
              <a:off x="7718840" y="5431778"/>
              <a:ext cx="357907" cy="199247"/>
            </a:xfrm>
            <a:custGeom>
              <a:avLst/>
              <a:gdLst>
                <a:gd name="T0" fmla="*/ 0 w 72"/>
                <a:gd name="T1" fmla="*/ 0 h 40"/>
                <a:gd name="T2" fmla="*/ 22 w 72"/>
                <a:gd name="T3" fmla="*/ 0 h 40"/>
                <a:gd name="T4" fmla="*/ 41 w 72"/>
                <a:gd name="T5" fmla="*/ 16 h 40"/>
                <a:gd name="T6" fmla="*/ 72 w 72"/>
                <a:gd name="T7" fmla="*/ 25 h 40"/>
                <a:gd name="T8" fmla="*/ 72 w 72"/>
                <a:gd name="T9" fmla="*/ 40 h 40"/>
                <a:gd name="T10" fmla="*/ 0 w 72"/>
                <a:gd name="T11" fmla="*/ 40 h 40"/>
                <a:gd name="T12" fmla="*/ 0 w 72"/>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72" h="40">
                  <a:moveTo>
                    <a:pt x="0" y="0"/>
                  </a:moveTo>
                  <a:cubicBezTo>
                    <a:pt x="7" y="0"/>
                    <a:pt x="15" y="0"/>
                    <a:pt x="22" y="0"/>
                  </a:cubicBezTo>
                  <a:cubicBezTo>
                    <a:pt x="26" y="4"/>
                    <a:pt x="32" y="11"/>
                    <a:pt x="41" y="16"/>
                  </a:cubicBezTo>
                  <a:cubicBezTo>
                    <a:pt x="54" y="23"/>
                    <a:pt x="65" y="24"/>
                    <a:pt x="72" y="25"/>
                  </a:cubicBezTo>
                  <a:cubicBezTo>
                    <a:pt x="72" y="30"/>
                    <a:pt x="72" y="35"/>
                    <a:pt x="72" y="40"/>
                  </a:cubicBezTo>
                  <a:cubicBezTo>
                    <a:pt x="48" y="40"/>
                    <a:pt x="24" y="40"/>
                    <a:pt x="0" y="40"/>
                  </a:cubicBezTo>
                  <a:cubicBezTo>
                    <a:pt x="0" y="27"/>
                    <a:pt x="0" y="13"/>
                    <a:pt x="0" y="0"/>
                  </a:cubicBezTo>
                  <a:close/>
                </a:path>
              </a:pathLst>
            </a:custGeom>
            <a:solidFill>
              <a:srgbClr val="BE7A4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63" name="Freeform 65"/>
            <p:cNvSpPr/>
            <p:nvPr>
              <p:custDataLst>
                <p:tags r:id="rId60"/>
              </p:custDataLst>
            </p:nvPr>
          </p:nvSpPr>
          <p:spPr bwMode="auto">
            <a:xfrm>
              <a:off x="7202272" y="3749242"/>
              <a:ext cx="516568" cy="140211"/>
            </a:xfrm>
            <a:custGeom>
              <a:avLst/>
              <a:gdLst>
                <a:gd name="T0" fmla="*/ 3 w 103"/>
                <a:gd name="T1" fmla="*/ 28 h 28"/>
                <a:gd name="T2" fmla="*/ 103 w 103"/>
                <a:gd name="T3" fmla="*/ 28 h 28"/>
                <a:gd name="T4" fmla="*/ 103 w 103"/>
                <a:gd name="T5" fmla="*/ 0 h 28"/>
                <a:gd name="T6" fmla="*/ 0 w 103"/>
                <a:gd name="T7" fmla="*/ 0 h 28"/>
                <a:gd name="T8" fmla="*/ 3 w 103"/>
                <a:gd name="T9" fmla="*/ 28 h 28"/>
              </a:gdLst>
              <a:ahLst/>
              <a:cxnLst>
                <a:cxn ang="0">
                  <a:pos x="T0" y="T1"/>
                </a:cxn>
                <a:cxn ang="0">
                  <a:pos x="T2" y="T3"/>
                </a:cxn>
                <a:cxn ang="0">
                  <a:pos x="T4" y="T5"/>
                </a:cxn>
                <a:cxn ang="0">
                  <a:pos x="T6" y="T7"/>
                </a:cxn>
                <a:cxn ang="0">
                  <a:pos x="T8" y="T9"/>
                </a:cxn>
              </a:cxnLst>
              <a:rect l="0" t="0" r="r" b="b"/>
              <a:pathLst>
                <a:path w="103" h="28">
                  <a:moveTo>
                    <a:pt x="3" y="28"/>
                  </a:moveTo>
                  <a:cubicBezTo>
                    <a:pt x="37" y="28"/>
                    <a:pt x="70" y="28"/>
                    <a:pt x="103" y="28"/>
                  </a:cubicBezTo>
                  <a:cubicBezTo>
                    <a:pt x="103" y="19"/>
                    <a:pt x="103" y="9"/>
                    <a:pt x="103" y="0"/>
                  </a:cubicBezTo>
                  <a:cubicBezTo>
                    <a:pt x="69" y="0"/>
                    <a:pt x="35" y="0"/>
                    <a:pt x="0" y="0"/>
                  </a:cubicBezTo>
                  <a:cubicBezTo>
                    <a:pt x="1" y="9"/>
                    <a:pt x="2" y="18"/>
                    <a:pt x="3" y="28"/>
                  </a:cubicBezTo>
                  <a:close/>
                </a:path>
              </a:pathLst>
            </a:custGeom>
            <a:solidFill>
              <a:srgbClr val="DB886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64" name="Freeform 66"/>
            <p:cNvSpPr/>
            <p:nvPr>
              <p:custDataLst>
                <p:tags r:id="rId61"/>
              </p:custDataLst>
            </p:nvPr>
          </p:nvSpPr>
          <p:spPr bwMode="auto">
            <a:xfrm>
              <a:off x="7180133" y="3889454"/>
              <a:ext cx="538706" cy="1191796"/>
            </a:xfrm>
            <a:custGeom>
              <a:avLst/>
              <a:gdLst>
                <a:gd name="T0" fmla="*/ 107 w 107"/>
                <a:gd name="T1" fmla="*/ 7 h 238"/>
                <a:gd name="T2" fmla="*/ 107 w 107"/>
                <a:gd name="T3" fmla="*/ 0 h 238"/>
                <a:gd name="T4" fmla="*/ 7 w 107"/>
                <a:gd name="T5" fmla="*/ 0 h 238"/>
                <a:gd name="T6" fmla="*/ 1 w 107"/>
                <a:gd name="T7" fmla="*/ 49 h 238"/>
                <a:gd name="T8" fmla="*/ 8 w 107"/>
                <a:gd name="T9" fmla="*/ 121 h 238"/>
                <a:gd name="T10" fmla="*/ 33 w 107"/>
                <a:gd name="T11" fmla="*/ 186 h 238"/>
                <a:gd name="T12" fmla="*/ 85 w 107"/>
                <a:gd name="T13" fmla="*/ 238 h 238"/>
                <a:gd name="T14" fmla="*/ 107 w 107"/>
                <a:gd name="T15" fmla="*/ 236 h 238"/>
                <a:gd name="T16" fmla="*/ 107 w 107"/>
                <a:gd name="T17" fmla="*/ 7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238">
                  <a:moveTo>
                    <a:pt x="107" y="7"/>
                  </a:moveTo>
                  <a:cubicBezTo>
                    <a:pt x="107" y="5"/>
                    <a:pt x="107" y="2"/>
                    <a:pt x="107" y="0"/>
                  </a:cubicBezTo>
                  <a:cubicBezTo>
                    <a:pt x="74" y="0"/>
                    <a:pt x="41" y="0"/>
                    <a:pt x="7" y="0"/>
                  </a:cubicBezTo>
                  <a:cubicBezTo>
                    <a:pt x="5" y="12"/>
                    <a:pt x="2" y="29"/>
                    <a:pt x="1" y="49"/>
                  </a:cubicBezTo>
                  <a:cubicBezTo>
                    <a:pt x="0" y="81"/>
                    <a:pt x="4" y="107"/>
                    <a:pt x="8" y="121"/>
                  </a:cubicBezTo>
                  <a:cubicBezTo>
                    <a:pt x="12" y="141"/>
                    <a:pt x="18" y="162"/>
                    <a:pt x="33" y="186"/>
                  </a:cubicBezTo>
                  <a:cubicBezTo>
                    <a:pt x="49" y="211"/>
                    <a:pt x="69" y="227"/>
                    <a:pt x="85" y="238"/>
                  </a:cubicBezTo>
                  <a:cubicBezTo>
                    <a:pt x="92" y="237"/>
                    <a:pt x="100" y="237"/>
                    <a:pt x="107" y="236"/>
                  </a:cubicBezTo>
                  <a:cubicBezTo>
                    <a:pt x="107" y="160"/>
                    <a:pt x="107" y="84"/>
                    <a:pt x="107" y="7"/>
                  </a:cubicBezTo>
                </a:path>
              </a:pathLst>
            </a:custGeom>
            <a:solidFill>
              <a:srgbClr val="C97E5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65" name="Freeform 67"/>
            <p:cNvSpPr/>
            <p:nvPr>
              <p:custDataLst>
                <p:tags r:id="rId62"/>
              </p:custDataLst>
            </p:nvPr>
          </p:nvSpPr>
          <p:spPr bwMode="auto">
            <a:xfrm>
              <a:off x="6844364" y="3885764"/>
              <a:ext cx="531327" cy="944581"/>
            </a:xfrm>
            <a:custGeom>
              <a:avLst/>
              <a:gdLst>
                <a:gd name="T0" fmla="*/ 79 w 106"/>
                <a:gd name="T1" fmla="*/ 1 h 189"/>
                <a:gd name="T2" fmla="*/ 78 w 106"/>
                <a:gd name="T3" fmla="*/ 15 h 189"/>
                <a:gd name="T4" fmla="*/ 55 w 106"/>
                <a:gd name="T5" fmla="*/ 15 h 189"/>
                <a:gd name="T6" fmla="*/ 20 w 106"/>
                <a:gd name="T7" fmla="*/ 71 h 189"/>
                <a:gd name="T8" fmla="*/ 55 w 106"/>
                <a:gd name="T9" fmla="*/ 131 h 189"/>
                <a:gd name="T10" fmla="*/ 87 w 106"/>
                <a:gd name="T11" fmla="*/ 153 h 189"/>
                <a:gd name="T12" fmla="*/ 96 w 106"/>
                <a:gd name="T13" fmla="*/ 170 h 189"/>
                <a:gd name="T14" fmla="*/ 106 w 106"/>
                <a:gd name="T15" fmla="*/ 189 h 189"/>
                <a:gd name="T16" fmla="*/ 85 w 106"/>
                <a:gd name="T17" fmla="*/ 172 h 189"/>
                <a:gd name="T18" fmla="*/ 14 w 106"/>
                <a:gd name="T19" fmla="*/ 99 h 189"/>
                <a:gd name="T20" fmla="*/ 18 w 106"/>
                <a:gd name="T21" fmla="*/ 31 h 189"/>
                <a:gd name="T22" fmla="*/ 55 w 106"/>
                <a:gd name="T23" fmla="*/ 3 h 189"/>
                <a:gd name="T24" fmla="*/ 79 w 106"/>
                <a:gd name="T25" fmla="*/ 1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189">
                  <a:moveTo>
                    <a:pt x="79" y="1"/>
                  </a:moveTo>
                  <a:cubicBezTo>
                    <a:pt x="79" y="6"/>
                    <a:pt x="79" y="10"/>
                    <a:pt x="78" y="15"/>
                  </a:cubicBezTo>
                  <a:cubicBezTo>
                    <a:pt x="73" y="13"/>
                    <a:pt x="64" y="12"/>
                    <a:pt x="55" y="15"/>
                  </a:cubicBezTo>
                  <a:cubicBezTo>
                    <a:pt x="33" y="22"/>
                    <a:pt x="20" y="49"/>
                    <a:pt x="20" y="71"/>
                  </a:cubicBezTo>
                  <a:cubicBezTo>
                    <a:pt x="20" y="99"/>
                    <a:pt x="40" y="118"/>
                    <a:pt x="55" y="131"/>
                  </a:cubicBezTo>
                  <a:cubicBezTo>
                    <a:pt x="66" y="142"/>
                    <a:pt x="78" y="149"/>
                    <a:pt x="87" y="153"/>
                  </a:cubicBezTo>
                  <a:cubicBezTo>
                    <a:pt x="90" y="158"/>
                    <a:pt x="93" y="164"/>
                    <a:pt x="96" y="170"/>
                  </a:cubicBezTo>
                  <a:cubicBezTo>
                    <a:pt x="99" y="176"/>
                    <a:pt x="103" y="183"/>
                    <a:pt x="106" y="189"/>
                  </a:cubicBezTo>
                  <a:cubicBezTo>
                    <a:pt x="101" y="185"/>
                    <a:pt x="93" y="179"/>
                    <a:pt x="85" y="172"/>
                  </a:cubicBezTo>
                  <a:cubicBezTo>
                    <a:pt x="43" y="137"/>
                    <a:pt x="22" y="119"/>
                    <a:pt x="14" y="99"/>
                  </a:cubicBezTo>
                  <a:cubicBezTo>
                    <a:pt x="12" y="93"/>
                    <a:pt x="0" y="59"/>
                    <a:pt x="18" y="31"/>
                  </a:cubicBezTo>
                  <a:cubicBezTo>
                    <a:pt x="24" y="21"/>
                    <a:pt x="36" y="8"/>
                    <a:pt x="55" y="3"/>
                  </a:cubicBezTo>
                  <a:cubicBezTo>
                    <a:pt x="65" y="0"/>
                    <a:pt x="74" y="0"/>
                    <a:pt x="79" y="1"/>
                  </a:cubicBezTo>
                  <a:close/>
                </a:path>
              </a:pathLst>
            </a:custGeom>
            <a:solidFill>
              <a:srgbClr val="C1814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66" name="Freeform 68"/>
            <p:cNvSpPr/>
            <p:nvPr>
              <p:custDataLst>
                <p:tags r:id="rId63"/>
              </p:custDataLst>
            </p:nvPr>
          </p:nvSpPr>
          <p:spPr bwMode="auto">
            <a:xfrm>
              <a:off x="7608146" y="5070180"/>
              <a:ext cx="110693" cy="70106"/>
            </a:xfrm>
            <a:custGeom>
              <a:avLst/>
              <a:gdLst>
                <a:gd name="T0" fmla="*/ 22 w 22"/>
                <a:gd name="T1" fmla="*/ 0 h 14"/>
                <a:gd name="T2" fmla="*/ 0 w 22"/>
                <a:gd name="T3" fmla="*/ 2 h 14"/>
                <a:gd name="T4" fmla="*/ 0 w 22"/>
                <a:gd name="T5" fmla="*/ 14 h 14"/>
                <a:gd name="T6" fmla="*/ 22 w 22"/>
                <a:gd name="T7" fmla="*/ 13 h 14"/>
                <a:gd name="T8" fmla="*/ 22 w 22"/>
                <a:gd name="T9" fmla="*/ 0 h 14"/>
              </a:gdLst>
              <a:ahLst/>
              <a:cxnLst>
                <a:cxn ang="0">
                  <a:pos x="T0" y="T1"/>
                </a:cxn>
                <a:cxn ang="0">
                  <a:pos x="T2" y="T3"/>
                </a:cxn>
                <a:cxn ang="0">
                  <a:pos x="T4" y="T5"/>
                </a:cxn>
                <a:cxn ang="0">
                  <a:pos x="T6" y="T7"/>
                </a:cxn>
                <a:cxn ang="0">
                  <a:pos x="T8" y="T9"/>
                </a:cxn>
              </a:cxnLst>
              <a:rect l="0" t="0" r="r" b="b"/>
              <a:pathLst>
                <a:path w="22" h="14">
                  <a:moveTo>
                    <a:pt x="22" y="0"/>
                  </a:moveTo>
                  <a:cubicBezTo>
                    <a:pt x="15" y="1"/>
                    <a:pt x="7" y="1"/>
                    <a:pt x="0" y="2"/>
                  </a:cubicBezTo>
                  <a:cubicBezTo>
                    <a:pt x="0" y="6"/>
                    <a:pt x="0" y="10"/>
                    <a:pt x="0" y="14"/>
                  </a:cubicBezTo>
                  <a:cubicBezTo>
                    <a:pt x="7" y="14"/>
                    <a:pt x="15" y="13"/>
                    <a:pt x="22" y="13"/>
                  </a:cubicBezTo>
                  <a:cubicBezTo>
                    <a:pt x="22" y="9"/>
                    <a:pt x="22" y="5"/>
                    <a:pt x="22" y="0"/>
                  </a:cubicBezTo>
                  <a:close/>
                </a:path>
              </a:pathLst>
            </a:custGeom>
            <a:solidFill>
              <a:srgbClr val="F3A58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67" name="Freeform 69"/>
            <p:cNvSpPr/>
            <p:nvPr>
              <p:custDataLst>
                <p:tags r:id="rId64"/>
              </p:custDataLst>
            </p:nvPr>
          </p:nvSpPr>
          <p:spPr bwMode="auto">
            <a:xfrm>
              <a:off x="7541731" y="5136596"/>
              <a:ext cx="177109" cy="295181"/>
            </a:xfrm>
            <a:custGeom>
              <a:avLst/>
              <a:gdLst>
                <a:gd name="T0" fmla="*/ 13 w 35"/>
                <a:gd name="T1" fmla="*/ 1 h 59"/>
                <a:gd name="T2" fmla="*/ 35 w 35"/>
                <a:gd name="T3" fmla="*/ 0 h 59"/>
                <a:gd name="T4" fmla="*/ 35 w 35"/>
                <a:gd name="T5" fmla="*/ 59 h 59"/>
                <a:gd name="T6" fmla="*/ 13 w 35"/>
                <a:gd name="T7" fmla="*/ 59 h 59"/>
                <a:gd name="T8" fmla="*/ 9 w 35"/>
                <a:gd name="T9" fmla="*/ 8 h 59"/>
                <a:gd name="T10" fmla="*/ 13 w 35"/>
                <a:gd name="T11" fmla="*/ 1 h 59"/>
              </a:gdLst>
              <a:ahLst/>
              <a:cxnLst>
                <a:cxn ang="0">
                  <a:pos x="T0" y="T1"/>
                </a:cxn>
                <a:cxn ang="0">
                  <a:pos x="T2" y="T3"/>
                </a:cxn>
                <a:cxn ang="0">
                  <a:pos x="T4" y="T5"/>
                </a:cxn>
                <a:cxn ang="0">
                  <a:pos x="T6" y="T7"/>
                </a:cxn>
                <a:cxn ang="0">
                  <a:pos x="T8" y="T9"/>
                </a:cxn>
                <a:cxn ang="0">
                  <a:pos x="T10" y="T11"/>
                </a:cxn>
              </a:cxnLst>
              <a:rect l="0" t="0" r="r" b="b"/>
              <a:pathLst>
                <a:path w="35" h="59">
                  <a:moveTo>
                    <a:pt x="13" y="1"/>
                  </a:moveTo>
                  <a:cubicBezTo>
                    <a:pt x="20" y="1"/>
                    <a:pt x="28" y="0"/>
                    <a:pt x="35" y="0"/>
                  </a:cubicBezTo>
                  <a:cubicBezTo>
                    <a:pt x="35" y="19"/>
                    <a:pt x="35" y="39"/>
                    <a:pt x="35" y="59"/>
                  </a:cubicBezTo>
                  <a:cubicBezTo>
                    <a:pt x="28" y="59"/>
                    <a:pt x="20" y="59"/>
                    <a:pt x="13" y="59"/>
                  </a:cubicBezTo>
                  <a:cubicBezTo>
                    <a:pt x="9" y="50"/>
                    <a:pt x="0" y="29"/>
                    <a:pt x="9" y="8"/>
                  </a:cubicBezTo>
                  <a:cubicBezTo>
                    <a:pt x="10" y="6"/>
                    <a:pt x="11" y="3"/>
                    <a:pt x="13" y="1"/>
                  </a:cubicBezTo>
                  <a:close/>
                </a:path>
              </a:pathLst>
            </a:custGeom>
            <a:solidFill>
              <a:srgbClr val="DE875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68" name="Freeform 70"/>
            <p:cNvSpPr/>
            <p:nvPr>
              <p:custDataLst>
                <p:tags r:id="rId65"/>
              </p:custDataLst>
            </p:nvPr>
          </p:nvSpPr>
          <p:spPr bwMode="auto">
            <a:xfrm>
              <a:off x="7357242" y="5431778"/>
              <a:ext cx="361598" cy="199247"/>
            </a:xfrm>
            <a:custGeom>
              <a:avLst/>
              <a:gdLst>
                <a:gd name="T0" fmla="*/ 72 w 72"/>
                <a:gd name="T1" fmla="*/ 0 h 40"/>
                <a:gd name="T2" fmla="*/ 50 w 72"/>
                <a:gd name="T3" fmla="*/ 0 h 40"/>
                <a:gd name="T4" fmla="*/ 31 w 72"/>
                <a:gd name="T5" fmla="*/ 16 h 40"/>
                <a:gd name="T6" fmla="*/ 0 w 72"/>
                <a:gd name="T7" fmla="*/ 25 h 40"/>
                <a:gd name="T8" fmla="*/ 0 w 72"/>
                <a:gd name="T9" fmla="*/ 40 h 40"/>
                <a:gd name="T10" fmla="*/ 72 w 72"/>
                <a:gd name="T11" fmla="*/ 40 h 40"/>
                <a:gd name="T12" fmla="*/ 72 w 72"/>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72" h="40">
                  <a:moveTo>
                    <a:pt x="72" y="0"/>
                  </a:moveTo>
                  <a:cubicBezTo>
                    <a:pt x="65" y="0"/>
                    <a:pt x="57" y="0"/>
                    <a:pt x="50" y="0"/>
                  </a:cubicBezTo>
                  <a:cubicBezTo>
                    <a:pt x="46" y="4"/>
                    <a:pt x="40" y="11"/>
                    <a:pt x="31" y="16"/>
                  </a:cubicBezTo>
                  <a:cubicBezTo>
                    <a:pt x="18" y="23"/>
                    <a:pt x="7" y="24"/>
                    <a:pt x="0" y="25"/>
                  </a:cubicBezTo>
                  <a:cubicBezTo>
                    <a:pt x="0" y="30"/>
                    <a:pt x="0" y="35"/>
                    <a:pt x="0" y="40"/>
                  </a:cubicBezTo>
                  <a:cubicBezTo>
                    <a:pt x="24" y="40"/>
                    <a:pt x="48" y="40"/>
                    <a:pt x="72" y="40"/>
                  </a:cubicBezTo>
                  <a:cubicBezTo>
                    <a:pt x="72" y="27"/>
                    <a:pt x="72" y="13"/>
                    <a:pt x="72" y="0"/>
                  </a:cubicBezTo>
                  <a:close/>
                </a:path>
              </a:pathLst>
            </a:custGeom>
            <a:solidFill>
              <a:srgbClr val="C4795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69" name="Line 71"/>
            <p:cNvSpPr>
              <a:spLocks noChangeShapeType="1"/>
            </p:cNvSpPr>
            <p:nvPr>
              <p:custDataLst>
                <p:tags r:id="rId66"/>
              </p:custDataLst>
            </p:nvPr>
          </p:nvSpPr>
          <p:spPr bwMode="auto">
            <a:xfrm>
              <a:off x="7718840" y="513659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70" name="Line 72"/>
            <p:cNvSpPr>
              <a:spLocks noChangeShapeType="1"/>
            </p:cNvSpPr>
            <p:nvPr>
              <p:custDataLst>
                <p:tags r:id="rId67"/>
              </p:custDataLst>
            </p:nvPr>
          </p:nvSpPr>
          <p:spPr bwMode="auto">
            <a:xfrm>
              <a:off x="7718840" y="513659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71" name="Line 73"/>
            <p:cNvSpPr>
              <a:spLocks noChangeShapeType="1"/>
            </p:cNvSpPr>
            <p:nvPr>
              <p:custDataLst>
                <p:tags r:id="rId68"/>
              </p:custDataLst>
            </p:nvPr>
          </p:nvSpPr>
          <p:spPr bwMode="auto">
            <a:xfrm>
              <a:off x="7718840" y="37492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72" name="Line 74"/>
            <p:cNvSpPr>
              <a:spLocks noChangeShapeType="1"/>
            </p:cNvSpPr>
            <p:nvPr>
              <p:custDataLst>
                <p:tags r:id="rId69"/>
              </p:custDataLst>
            </p:nvPr>
          </p:nvSpPr>
          <p:spPr bwMode="auto">
            <a:xfrm>
              <a:off x="7718840" y="37492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73" name="Rectangle 75"/>
            <p:cNvSpPr>
              <a:spLocks noChangeArrowheads="1"/>
            </p:cNvSpPr>
            <p:nvPr>
              <p:custDataLst>
                <p:tags r:id="rId70"/>
              </p:custDataLst>
            </p:nvPr>
          </p:nvSpPr>
          <p:spPr bwMode="auto">
            <a:xfrm>
              <a:off x="7482695" y="5693752"/>
              <a:ext cx="228766" cy="2250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
              <a:pPr fontAlgn="base"/>
              <a:endParaRPr lang="zh-CN" altLang="en-US" sz="1350" strike="noStrike" noProof="1"/>
            </a:p>
          </p:txBody>
        </p:sp>
        <p:sp>
          <p:nvSpPr>
            <p:cNvPr id="74" name="Freeform 76"/>
            <p:cNvSpPr/>
            <p:nvPr>
              <p:custDataLst>
                <p:tags r:id="rId71"/>
              </p:custDataLst>
            </p:nvPr>
          </p:nvSpPr>
          <p:spPr bwMode="auto">
            <a:xfrm>
              <a:off x="7279757" y="3889454"/>
              <a:ext cx="428013" cy="1191796"/>
            </a:xfrm>
            <a:custGeom>
              <a:avLst/>
              <a:gdLst>
                <a:gd name="T0" fmla="*/ 30 w 85"/>
                <a:gd name="T1" fmla="*/ 0 h 238"/>
                <a:gd name="T2" fmla="*/ 30 w 85"/>
                <a:gd name="T3" fmla="*/ 131 h 238"/>
                <a:gd name="T4" fmla="*/ 85 w 85"/>
                <a:gd name="T5" fmla="*/ 238 h 238"/>
                <a:gd name="T6" fmla="*/ 73 w 85"/>
                <a:gd name="T7" fmla="*/ 238 h 238"/>
                <a:gd name="T8" fmla="*/ 34 w 85"/>
                <a:gd name="T9" fmla="*/ 188 h 238"/>
                <a:gd name="T10" fmla="*/ 1 w 85"/>
                <a:gd name="T11" fmla="*/ 73 h 238"/>
                <a:gd name="T12" fmla="*/ 9 w 85"/>
                <a:gd name="T13" fmla="*/ 0 h 238"/>
                <a:gd name="T14" fmla="*/ 30 w 85"/>
                <a:gd name="T15" fmla="*/ 0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238">
                  <a:moveTo>
                    <a:pt x="30" y="0"/>
                  </a:moveTo>
                  <a:cubicBezTo>
                    <a:pt x="24" y="24"/>
                    <a:pt x="16" y="72"/>
                    <a:pt x="30" y="131"/>
                  </a:cubicBezTo>
                  <a:cubicBezTo>
                    <a:pt x="44" y="183"/>
                    <a:pt x="69" y="219"/>
                    <a:pt x="85" y="238"/>
                  </a:cubicBezTo>
                  <a:cubicBezTo>
                    <a:pt x="81" y="238"/>
                    <a:pt x="77" y="238"/>
                    <a:pt x="73" y="238"/>
                  </a:cubicBezTo>
                  <a:cubicBezTo>
                    <a:pt x="62" y="227"/>
                    <a:pt x="47" y="211"/>
                    <a:pt x="34" y="188"/>
                  </a:cubicBezTo>
                  <a:cubicBezTo>
                    <a:pt x="27" y="176"/>
                    <a:pt x="3" y="133"/>
                    <a:pt x="1" y="73"/>
                  </a:cubicBezTo>
                  <a:cubicBezTo>
                    <a:pt x="0" y="55"/>
                    <a:pt x="1" y="30"/>
                    <a:pt x="9" y="0"/>
                  </a:cubicBezTo>
                  <a:cubicBezTo>
                    <a:pt x="16" y="0"/>
                    <a:pt x="23" y="0"/>
                    <a:pt x="30" y="0"/>
                  </a:cubicBezTo>
                  <a:close/>
                </a:path>
              </a:pathLst>
            </a:custGeom>
            <a:solidFill>
              <a:srgbClr val="D79E8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75" name="Freeform 77"/>
            <p:cNvSpPr/>
            <p:nvPr>
              <p:custDataLst>
                <p:tags r:id="rId72"/>
              </p:custDataLst>
            </p:nvPr>
          </p:nvSpPr>
          <p:spPr bwMode="auto">
            <a:xfrm>
              <a:off x="7733599" y="4110840"/>
              <a:ext cx="254594" cy="494430"/>
            </a:xfrm>
            <a:custGeom>
              <a:avLst/>
              <a:gdLst>
                <a:gd name="T0" fmla="*/ 0 w 51"/>
                <a:gd name="T1" fmla="*/ 0 h 99"/>
                <a:gd name="T2" fmla="*/ 0 w 51"/>
                <a:gd name="T3" fmla="*/ 79 h 99"/>
                <a:gd name="T4" fmla="*/ 30 w 51"/>
                <a:gd name="T5" fmla="*/ 99 h 99"/>
                <a:gd name="T6" fmla="*/ 25 w 51"/>
                <a:gd name="T7" fmla="*/ 67 h 99"/>
                <a:gd name="T8" fmla="*/ 51 w 51"/>
                <a:gd name="T9" fmla="*/ 39 h 99"/>
                <a:gd name="T10" fmla="*/ 13 w 51"/>
                <a:gd name="T11" fmla="*/ 37 h 99"/>
                <a:gd name="T12" fmla="*/ 0 w 51"/>
                <a:gd name="T13" fmla="*/ 0 h 99"/>
              </a:gdLst>
              <a:ahLst/>
              <a:cxnLst>
                <a:cxn ang="0">
                  <a:pos x="T0" y="T1"/>
                </a:cxn>
                <a:cxn ang="0">
                  <a:pos x="T2" y="T3"/>
                </a:cxn>
                <a:cxn ang="0">
                  <a:pos x="T4" y="T5"/>
                </a:cxn>
                <a:cxn ang="0">
                  <a:pos x="T6" y="T7"/>
                </a:cxn>
                <a:cxn ang="0">
                  <a:pos x="T8" y="T9"/>
                </a:cxn>
                <a:cxn ang="0">
                  <a:pos x="T10" y="T11"/>
                </a:cxn>
                <a:cxn ang="0">
                  <a:pos x="T12" y="T13"/>
                </a:cxn>
              </a:cxnLst>
              <a:rect l="0" t="0" r="r" b="b"/>
              <a:pathLst>
                <a:path w="51" h="99">
                  <a:moveTo>
                    <a:pt x="0" y="0"/>
                  </a:moveTo>
                  <a:cubicBezTo>
                    <a:pt x="0" y="26"/>
                    <a:pt x="0" y="52"/>
                    <a:pt x="0" y="79"/>
                  </a:cubicBezTo>
                  <a:cubicBezTo>
                    <a:pt x="10" y="86"/>
                    <a:pt x="20" y="93"/>
                    <a:pt x="30" y="99"/>
                  </a:cubicBezTo>
                  <a:cubicBezTo>
                    <a:pt x="28" y="88"/>
                    <a:pt x="27" y="78"/>
                    <a:pt x="25" y="67"/>
                  </a:cubicBezTo>
                  <a:cubicBezTo>
                    <a:pt x="34" y="57"/>
                    <a:pt x="43" y="48"/>
                    <a:pt x="51" y="39"/>
                  </a:cubicBezTo>
                  <a:cubicBezTo>
                    <a:pt x="39" y="38"/>
                    <a:pt x="26" y="37"/>
                    <a:pt x="13" y="37"/>
                  </a:cubicBezTo>
                  <a:cubicBezTo>
                    <a:pt x="9" y="24"/>
                    <a:pt x="5" y="12"/>
                    <a:pt x="0" y="0"/>
                  </a:cubicBezTo>
                  <a:close/>
                </a:path>
              </a:pathLst>
            </a:custGeom>
            <a:solidFill>
              <a:srgbClr val="9E614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76" name="Freeform 78"/>
            <p:cNvSpPr/>
            <p:nvPr>
              <p:custDataLst>
                <p:tags r:id="rId73"/>
              </p:custDataLst>
            </p:nvPr>
          </p:nvSpPr>
          <p:spPr bwMode="auto">
            <a:xfrm>
              <a:off x="7475314" y="4110840"/>
              <a:ext cx="258283" cy="494430"/>
            </a:xfrm>
            <a:custGeom>
              <a:avLst/>
              <a:gdLst>
                <a:gd name="T0" fmla="*/ 51 w 51"/>
                <a:gd name="T1" fmla="*/ 0 h 99"/>
                <a:gd name="T2" fmla="*/ 51 w 51"/>
                <a:gd name="T3" fmla="*/ 79 h 99"/>
                <a:gd name="T4" fmla="*/ 22 w 51"/>
                <a:gd name="T5" fmla="*/ 99 h 99"/>
                <a:gd name="T6" fmla="*/ 27 w 51"/>
                <a:gd name="T7" fmla="*/ 67 h 99"/>
                <a:gd name="T8" fmla="*/ 0 w 51"/>
                <a:gd name="T9" fmla="*/ 39 h 99"/>
                <a:gd name="T10" fmla="*/ 38 w 51"/>
                <a:gd name="T11" fmla="*/ 37 h 99"/>
                <a:gd name="T12" fmla="*/ 51 w 51"/>
                <a:gd name="T13" fmla="*/ 0 h 99"/>
              </a:gdLst>
              <a:ahLst/>
              <a:cxnLst>
                <a:cxn ang="0">
                  <a:pos x="T0" y="T1"/>
                </a:cxn>
                <a:cxn ang="0">
                  <a:pos x="T2" y="T3"/>
                </a:cxn>
                <a:cxn ang="0">
                  <a:pos x="T4" y="T5"/>
                </a:cxn>
                <a:cxn ang="0">
                  <a:pos x="T6" y="T7"/>
                </a:cxn>
                <a:cxn ang="0">
                  <a:pos x="T8" y="T9"/>
                </a:cxn>
                <a:cxn ang="0">
                  <a:pos x="T10" y="T11"/>
                </a:cxn>
                <a:cxn ang="0">
                  <a:pos x="T12" y="T13"/>
                </a:cxn>
              </a:cxnLst>
              <a:rect l="0" t="0" r="r" b="b"/>
              <a:pathLst>
                <a:path w="51" h="99">
                  <a:moveTo>
                    <a:pt x="51" y="0"/>
                  </a:moveTo>
                  <a:cubicBezTo>
                    <a:pt x="51" y="26"/>
                    <a:pt x="51" y="52"/>
                    <a:pt x="51" y="79"/>
                  </a:cubicBezTo>
                  <a:cubicBezTo>
                    <a:pt x="41" y="86"/>
                    <a:pt x="31" y="93"/>
                    <a:pt x="22" y="99"/>
                  </a:cubicBezTo>
                  <a:cubicBezTo>
                    <a:pt x="23" y="88"/>
                    <a:pt x="25" y="78"/>
                    <a:pt x="27" y="67"/>
                  </a:cubicBezTo>
                  <a:cubicBezTo>
                    <a:pt x="18" y="57"/>
                    <a:pt x="9" y="48"/>
                    <a:pt x="0" y="39"/>
                  </a:cubicBezTo>
                  <a:cubicBezTo>
                    <a:pt x="13" y="38"/>
                    <a:pt x="26" y="37"/>
                    <a:pt x="38" y="37"/>
                  </a:cubicBezTo>
                  <a:cubicBezTo>
                    <a:pt x="43" y="24"/>
                    <a:pt x="47" y="12"/>
                    <a:pt x="51" y="0"/>
                  </a:cubicBezTo>
                  <a:close/>
                </a:path>
              </a:pathLst>
            </a:custGeom>
            <a:solidFill>
              <a:srgbClr val="A5664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79" name="文本框 78"/>
            <p:cNvSpPr txBox="1"/>
            <p:nvPr>
              <p:custDataLst>
                <p:tags r:id="rId74"/>
              </p:custDataLst>
            </p:nvPr>
          </p:nvSpPr>
          <p:spPr>
            <a:xfrm>
              <a:off x="7483139" y="5631231"/>
              <a:ext cx="527478" cy="278835"/>
            </a:xfrm>
            <a:prstGeom prst="rect">
              <a:avLst/>
            </a:prstGeom>
            <a:noFill/>
          </p:spPr>
          <p:txBody>
            <a:bodyPr vert="horz" wrap="square" rtlCol="0">
              <a:spAutoFit/>
            </a:bodyPr>
            <a:p>
              <a:r>
                <a:rPr lang="zh-CN" altLang="en-US" sz="1350" b="1" noProof="1" dirty="0">
                  <a:solidFill>
                    <a:srgbClr val="000000"/>
                  </a:solidFill>
                  <a:latin typeface="华文中宋" pitchFamily="2" charset="-122"/>
                  <a:ea typeface="华文中宋" pitchFamily="2" charset="-122"/>
                  <a:cs typeface="+mn-cs"/>
                </a:rPr>
                <a:t>一审</a:t>
              </a:r>
              <a:endParaRPr lang="zh-CN" altLang="en-US" sz="1350" b="1" noProof="1" dirty="0">
                <a:solidFill>
                  <a:srgbClr val="000000"/>
                </a:solidFill>
              </a:endParaRPr>
            </a:p>
          </p:txBody>
        </p:sp>
      </p:grpSp>
      <p:sp>
        <p:nvSpPr>
          <p:cNvPr id="87" name="任意多边形 86"/>
          <p:cNvSpPr/>
          <p:nvPr>
            <p:custDataLst>
              <p:tags r:id="rId75"/>
            </p:custDataLst>
          </p:nvPr>
        </p:nvSpPr>
        <p:spPr>
          <a:xfrm>
            <a:off x="1487488" y="1866900"/>
            <a:ext cx="1984375" cy="1606550"/>
          </a:xfrm>
          <a:custGeom>
            <a:avLst/>
            <a:gdLst>
              <a:gd name="connsiteX0" fmla="*/ 152566 w 1528867"/>
              <a:gd name="connsiteY0" fmla="*/ 0 h 1125101"/>
              <a:gd name="connsiteX1" fmla="*/ 1376301 w 1528867"/>
              <a:gd name="connsiteY1" fmla="*/ 0 h 1125101"/>
              <a:gd name="connsiteX2" fmla="*/ 1528867 w 1528867"/>
              <a:gd name="connsiteY2" fmla="*/ 152566 h 1125101"/>
              <a:gd name="connsiteX3" fmla="*/ 1528867 w 1528867"/>
              <a:gd name="connsiteY3" fmla="*/ 762811 h 1125101"/>
              <a:gd name="connsiteX4" fmla="*/ 1376301 w 1528867"/>
              <a:gd name="connsiteY4" fmla="*/ 915377 h 1125101"/>
              <a:gd name="connsiteX5" fmla="*/ 840851 w 1528867"/>
              <a:gd name="connsiteY5" fmla="*/ 915377 h 1125101"/>
              <a:gd name="connsiteX6" fmla="*/ 764243 w 1528867"/>
              <a:gd name="connsiteY6" fmla="*/ 1125101 h 1125101"/>
              <a:gd name="connsiteX7" fmla="*/ 687636 w 1528867"/>
              <a:gd name="connsiteY7" fmla="*/ 915377 h 1125101"/>
              <a:gd name="connsiteX8" fmla="*/ 152566 w 1528867"/>
              <a:gd name="connsiteY8" fmla="*/ 915377 h 1125101"/>
              <a:gd name="connsiteX9" fmla="*/ 0 w 1528867"/>
              <a:gd name="connsiteY9" fmla="*/ 762811 h 1125101"/>
              <a:gd name="connsiteX10" fmla="*/ 0 w 1528867"/>
              <a:gd name="connsiteY10" fmla="*/ 152566 h 1125101"/>
              <a:gd name="connsiteX11" fmla="*/ 152566 w 1528867"/>
              <a:gd name="connsiteY11" fmla="*/ 0 h 112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8867" h="1125101">
                <a:moveTo>
                  <a:pt x="152566" y="0"/>
                </a:moveTo>
                <a:lnTo>
                  <a:pt x="1376301" y="0"/>
                </a:lnTo>
                <a:cubicBezTo>
                  <a:pt x="1460561" y="0"/>
                  <a:pt x="1528867" y="68306"/>
                  <a:pt x="1528867" y="152566"/>
                </a:cubicBezTo>
                <a:lnTo>
                  <a:pt x="1528867" y="762811"/>
                </a:lnTo>
                <a:cubicBezTo>
                  <a:pt x="1528867" y="847071"/>
                  <a:pt x="1460561" y="915377"/>
                  <a:pt x="1376301" y="915377"/>
                </a:cubicBezTo>
                <a:lnTo>
                  <a:pt x="840851" y="915377"/>
                </a:lnTo>
                <a:lnTo>
                  <a:pt x="764243" y="1125101"/>
                </a:lnTo>
                <a:lnTo>
                  <a:pt x="687636" y="915377"/>
                </a:lnTo>
                <a:lnTo>
                  <a:pt x="152566" y="915377"/>
                </a:lnTo>
                <a:cubicBezTo>
                  <a:pt x="68306" y="915377"/>
                  <a:pt x="0" y="847071"/>
                  <a:pt x="0" y="762811"/>
                </a:cubicBezTo>
                <a:lnTo>
                  <a:pt x="0" y="152566"/>
                </a:lnTo>
                <a:cubicBezTo>
                  <a:pt x="0" y="68306"/>
                  <a:pt x="68306" y="0"/>
                  <a:pt x="152566" y="0"/>
                </a:cubicBezTo>
                <a:close/>
              </a:path>
            </a:pathLst>
          </a:custGeom>
          <a:solidFill>
            <a:srgbClr val="A5A5A5"/>
          </a:solidFill>
          <a:ln>
            <a:noFill/>
          </a:ln>
        </p:spPr>
        <p:style>
          <a:lnRef idx="2">
            <a:srgbClr val="6FC3AF">
              <a:shade val="50000"/>
            </a:srgbClr>
          </a:lnRef>
          <a:fillRef idx="1">
            <a:srgbClr val="6FC3AF"/>
          </a:fillRef>
          <a:effectRef idx="0">
            <a:srgbClr val="6FC3AF"/>
          </a:effectRef>
          <a:fontRef idx="minor">
            <a:srgbClr val="FFFFFF"/>
          </a:fontRef>
        </p:style>
        <p:txBody>
          <a:bodyPr rtlCol="0" anchor="ctr"/>
          <a:p>
            <a:pPr algn="ctr" fontAlgn="base"/>
            <a:endParaRPr lang="zh-CN" altLang="en-US" sz="1350" strike="noStrike" noProof="1"/>
          </a:p>
        </p:txBody>
      </p:sp>
      <p:sp>
        <p:nvSpPr>
          <p:cNvPr id="90" name="文本框 89"/>
          <p:cNvSpPr txBox="1"/>
          <p:nvPr>
            <p:custDataLst>
              <p:tags r:id="rId76"/>
            </p:custDataLst>
          </p:nvPr>
        </p:nvSpPr>
        <p:spPr>
          <a:xfrm>
            <a:off x="1476375" y="1914525"/>
            <a:ext cx="1970088" cy="1214438"/>
          </a:xfrm>
          <a:prstGeom prst="rect">
            <a:avLst/>
          </a:prstGeom>
          <a:noFill/>
        </p:spPr>
        <p:txBody>
          <a:bodyPr wrap="square" rtlCol="0" anchor="ctr">
            <a:normAutofit/>
          </a:bodyPr>
          <a:p>
            <a:pPr algn="ctr">
              <a:lnSpc>
                <a:spcPct val="130000"/>
              </a:lnSpc>
            </a:pPr>
            <a:r>
              <a:rPr lang="zh-CN" altLang="en-US" sz="1400" noProof="1" dirty="0">
                <a:solidFill>
                  <a:schemeClr val="accent4">
                    <a:lumMod val="50000"/>
                  </a:schemeClr>
                </a:solidFill>
                <a:latin typeface="华文中宋" pitchFamily="2" charset="-122"/>
                <a:ea typeface="华文中宋" pitchFamily="2" charset="-122"/>
                <a:cs typeface="+mn-cs"/>
              </a:rPr>
              <a:t>驳回上诉，维持原判</a:t>
            </a:r>
            <a:endParaRPr lang="zh-CN" altLang="en-US" sz="1400" noProof="1" dirty="0">
              <a:solidFill>
                <a:schemeClr val="accent4">
                  <a:lumMod val="50000"/>
                </a:schemeClr>
              </a:solidFill>
            </a:endParaRPr>
          </a:p>
        </p:txBody>
      </p:sp>
      <p:sp>
        <p:nvSpPr>
          <p:cNvPr id="88" name="任意多边形 87"/>
          <p:cNvSpPr/>
          <p:nvPr>
            <p:custDataLst>
              <p:tags r:id="rId77"/>
            </p:custDataLst>
          </p:nvPr>
        </p:nvSpPr>
        <p:spPr>
          <a:xfrm>
            <a:off x="3595688" y="979488"/>
            <a:ext cx="1984375" cy="1606550"/>
          </a:xfrm>
          <a:custGeom>
            <a:avLst/>
            <a:gdLst>
              <a:gd name="connsiteX0" fmla="*/ 152566 w 1528867"/>
              <a:gd name="connsiteY0" fmla="*/ 0 h 1125101"/>
              <a:gd name="connsiteX1" fmla="*/ 1376301 w 1528867"/>
              <a:gd name="connsiteY1" fmla="*/ 0 h 1125101"/>
              <a:gd name="connsiteX2" fmla="*/ 1528867 w 1528867"/>
              <a:gd name="connsiteY2" fmla="*/ 152566 h 1125101"/>
              <a:gd name="connsiteX3" fmla="*/ 1528867 w 1528867"/>
              <a:gd name="connsiteY3" fmla="*/ 762811 h 1125101"/>
              <a:gd name="connsiteX4" fmla="*/ 1376301 w 1528867"/>
              <a:gd name="connsiteY4" fmla="*/ 915377 h 1125101"/>
              <a:gd name="connsiteX5" fmla="*/ 840851 w 1528867"/>
              <a:gd name="connsiteY5" fmla="*/ 915377 h 1125101"/>
              <a:gd name="connsiteX6" fmla="*/ 764243 w 1528867"/>
              <a:gd name="connsiteY6" fmla="*/ 1125101 h 1125101"/>
              <a:gd name="connsiteX7" fmla="*/ 687636 w 1528867"/>
              <a:gd name="connsiteY7" fmla="*/ 915377 h 1125101"/>
              <a:gd name="connsiteX8" fmla="*/ 152566 w 1528867"/>
              <a:gd name="connsiteY8" fmla="*/ 915377 h 1125101"/>
              <a:gd name="connsiteX9" fmla="*/ 0 w 1528867"/>
              <a:gd name="connsiteY9" fmla="*/ 762811 h 1125101"/>
              <a:gd name="connsiteX10" fmla="*/ 0 w 1528867"/>
              <a:gd name="connsiteY10" fmla="*/ 152566 h 1125101"/>
              <a:gd name="connsiteX11" fmla="*/ 152566 w 1528867"/>
              <a:gd name="connsiteY11" fmla="*/ 0 h 112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8867" h="1125101">
                <a:moveTo>
                  <a:pt x="152566" y="0"/>
                </a:moveTo>
                <a:lnTo>
                  <a:pt x="1376301" y="0"/>
                </a:lnTo>
                <a:cubicBezTo>
                  <a:pt x="1460561" y="0"/>
                  <a:pt x="1528867" y="68306"/>
                  <a:pt x="1528867" y="152566"/>
                </a:cubicBezTo>
                <a:lnTo>
                  <a:pt x="1528867" y="762811"/>
                </a:lnTo>
                <a:cubicBezTo>
                  <a:pt x="1528867" y="847071"/>
                  <a:pt x="1460561" y="915377"/>
                  <a:pt x="1376301" y="915377"/>
                </a:cubicBezTo>
                <a:lnTo>
                  <a:pt x="840851" y="915377"/>
                </a:lnTo>
                <a:lnTo>
                  <a:pt x="764243" y="1125101"/>
                </a:lnTo>
                <a:lnTo>
                  <a:pt x="687636" y="915377"/>
                </a:lnTo>
                <a:lnTo>
                  <a:pt x="152566" y="915377"/>
                </a:lnTo>
                <a:cubicBezTo>
                  <a:pt x="68306" y="915377"/>
                  <a:pt x="0" y="847071"/>
                  <a:pt x="0" y="762811"/>
                </a:cubicBezTo>
                <a:lnTo>
                  <a:pt x="0" y="152566"/>
                </a:lnTo>
                <a:cubicBezTo>
                  <a:pt x="0" y="68306"/>
                  <a:pt x="68306" y="0"/>
                  <a:pt x="152566" y="0"/>
                </a:cubicBezTo>
                <a:close/>
              </a:path>
            </a:pathLst>
          </a:custGeom>
          <a:solidFill>
            <a:srgbClr val="FFC000"/>
          </a:solidFill>
          <a:ln>
            <a:noFill/>
          </a:ln>
        </p:spPr>
        <p:style>
          <a:lnRef idx="2">
            <a:srgbClr val="6FC3AF">
              <a:shade val="50000"/>
            </a:srgbClr>
          </a:lnRef>
          <a:fillRef idx="1">
            <a:srgbClr val="6FC3AF"/>
          </a:fillRef>
          <a:effectRef idx="0">
            <a:srgbClr val="6FC3AF"/>
          </a:effectRef>
          <a:fontRef idx="minor">
            <a:srgbClr val="FFFFFF"/>
          </a:fontRef>
        </p:style>
        <p:txBody>
          <a:bodyPr rtlCol="0" anchor="ctr"/>
          <a:p>
            <a:pPr algn="ctr" fontAlgn="base"/>
            <a:endParaRPr lang="zh-CN" altLang="en-US" sz="1350" strike="noStrike" noProof="1"/>
          </a:p>
        </p:txBody>
      </p:sp>
      <p:sp>
        <p:nvSpPr>
          <p:cNvPr id="91" name="文本框 90"/>
          <p:cNvSpPr txBox="1"/>
          <p:nvPr>
            <p:custDataLst>
              <p:tags r:id="rId78"/>
            </p:custDataLst>
          </p:nvPr>
        </p:nvSpPr>
        <p:spPr>
          <a:xfrm>
            <a:off x="3595688" y="979488"/>
            <a:ext cx="1984375" cy="1311275"/>
          </a:xfrm>
          <a:prstGeom prst="rect">
            <a:avLst/>
          </a:prstGeom>
          <a:noFill/>
        </p:spPr>
        <p:txBody>
          <a:bodyPr wrap="square" rtlCol="0" anchor="ctr"/>
          <a:p>
            <a:pPr>
              <a:lnSpc>
                <a:spcPct val="130000"/>
              </a:lnSpc>
            </a:pPr>
            <a:r>
              <a:rPr lang="zh-CN" altLang="en-US" sz="730" noProof="1" dirty="0">
                <a:solidFill>
                  <a:schemeClr val="accent4">
                    <a:lumMod val="50000"/>
                  </a:schemeClr>
                </a:solidFill>
                <a:latin typeface="华文中宋" pitchFamily="2" charset="-122"/>
                <a:ea typeface="华文中宋" pitchFamily="2" charset="-122"/>
                <a:cs typeface="+mn-cs"/>
              </a:rPr>
              <a:t>（1）撤销咸阳市中级人民法院（2013）咸民终字第00841号民事判决书和咸阳市秦都区人民法院（2013）咸秦民初字第00262号民事判决书；（2）咸阳市秦都区渭滨街道办事处于本判决生效后十日内向何建峰、何巧娟、何巧玲、何鹏支付丧葬费19 521.5元，一次性工亡补助金436 200元，两项共计455 721.5元；（3）驳回何建峰、何巧娟、何巧玲、何鹏其余诉讼请求。</a:t>
            </a:r>
            <a:endParaRPr lang="zh-CN" altLang="en-US" sz="730" noProof="1" dirty="0">
              <a:solidFill>
                <a:schemeClr val="accent4">
                  <a:lumMod val="50000"/>
                </a:schemeClr>
              </a:solidFill>
            </a:endParaRPr>
          </a:p>
        </p:txBody>
      </p:sp>
      <p:sp>
        <p:nvSpPr>
          <p:cNvPr id="89" name="任意多边形 88"/>
          <p:cNvSpPr/>
          <p:nvPr>
            <p:custDataLst>
              <p:tags r:id="rId79"/>
            </p:custDataLst>
          </p:nvPr>
        </p:nvSpPr>
        <p:spPr>
          <a:xfrm>
            <a:off x="5703888" y="2301875"/>
            <a:ext cx="1984375" cy="1606550"/>
          </a:xfrm>
          <a:custGeom>
            <a:avLst/>
            <a:gdLst>
              <a:gd name="connsiteX0" fmla="*/ 152566 w 1528867"/>
              <a:gd name="connsiteY0" fmla="*/ 0 h 1125101"/>
              <a:gd name="connsiteX1" fmla="*/ 1376301 w 1528867"/>
              <a:gd name="connsiteY1" fmla="*/ 0 h 1125101"/>
              <a:gd name="connsiteX2" fmla="*/ 1528867 w 1528867"/>
              <a:gd name="connsiteY2" fmla="*/ 152566 h 1125101"/>
              <a:gd name="connsiteX3" fmla="*/ 1528867 w 1528867"/>
              <a:gd name="connsiteY3" fmla="*/ 762811 h 1125101"/>
              <a:gd name="connsiteX4" fmla="*/ 1376301 w 1528867"/>
              <a:gd name="connsiteY4" fmla="*/ 915377 h 1125101"/>
              <a:gd name="connsiteX5" fmla="*/ 840851 w 1528867"/>
              <a:gd name="connsiteY5" fmla="*/ 915377 h 1125101"/>
              <a:gd name="connsiteX6" fmla="*/ 764243 w 1528867"/>
              <a:gd name="connsiteY6" fmla="*/ 1125101 h 1125101"/>
              <a:gd name="connsiteX7" fmla="*/ 687636 w 1528867"/>
              <a:gd name="connsiteY7" fmla="*/ 915377 h 1125101"/>
              <a:gd name="connsiteX8" fmla="*/ 152566 w 1528867"/>
              <a:gd name="connsiteY8" fmla="*/ 915377 h 1125101"/>
              <a:gd name="connsiteX9" fmla="*/ 0 w 1528867"/>
              <a:gd name="connsiteY9" fmla="*/ 762811 h 1125101"/>
              <a:gd name="connsiteX10" fmla="*/ 0 w 1528867"/>
              <a:gd name="connsiteY10" fmla="*/ 152566 h 1125101"/>
              <a:gd name="connsiteX11" fmla="*/ 152566 w 1528867"/>
              <a:gd name="connsiteY11" fmla="*/ 0 h 112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8867" h="1125101">
                <a:moveTo>
                  <a:pt x="152566" y="0"/>
                </a:moveTo>
                <a:lnTo>
                  <a:pt x="1376301" y="0"/>
                </a:lnTo>
                <a:cubicBezTo>
                  <a:pt x="1460561" y="0"/>
                  <a:pt x="1528867" y="68306"/>
                  <a:pt x="1528867" y="152566"/>
                </a:cubicBezTo>
                <a:lnTo>
                  <a:pt x="1528867" y="762811"/>
                </a:lnTo>
                <a:cubicBezTo>
                  <a:pt x="1528867" y="847071"/>
                  <a:pt x="1460561" y="915377"/>
                  <a:pt x="1376301" y="915377"/>
                </a:cubicBezTo>
                <a:lnTo>
                  <a:pt x="840851" y="915377"/>
                </a:lnTo>
                <a:lnTo>
                  <a:pt x="764243" y="1125101"/>
                </a:lnTo>
                <a:lnTo>
                  <a:pt x="687636" y="915377"/>
                </a:lnTo>
                <a:lnTo>
                  <a:pt x="152566" y="915377"/>
                </a:lnTo>
                <a:cubicBezTo>
                  <a:pt x="68306" y="915377"/>
                  <a:pt x="0" y="847071"/>
                  <a:pt x="0" y="762811"/>
                </a:cubicBezTo>
                <a:lnTo>
                  <a:pt x="0" y="152566"/>
                </a:lnTo>
                <a:cubicBezTo>
                  <a:pt x="0" y="68306"/>
                  <a:pt x="68306" y="0"/>
                  <a:pt x="152566" y="0"/>
                </a:cubicBezTo>
                <a:close/>
              </a:path>
            </a:pathLst>
          </a:custGeom>
          <a:solidFill>
            <a:srgbClr val="ED7D31">
              <a:lumMod val="75000"/>
            </a:srgbClr>
          </a:solidFill>
          <a:ln>
            <a:noFill/>
          </a:ln>
        </p:spPr>
        <p:style>
          <a:lnRef idx="2">
            <a:srgbClr val="6FC3AF">
              <a:shade val="50000"/>
            </a:srgbClr>
          </a:lnRef>
          <a:fillRef idx="1">
            <a:srgbClr val="6FC3AF"/>
          </a:fillRef>
          <a:effectRef idx="0">
            <a:srgbClr val="6FC3AF"/>
          </a:effectRef>
          <a:fontRef idx="minor">
            <a:srgbClr val="FFFFFF"/>
          </a:fontRef>
        </p:style>
        <p:txBody>
          <a:bodyPr rtlCol="0" anchor="ctr"/>
          <a:p>
            <a:pPr algn="ctr" fontAlgn="base"/>
            <a:endParaRPr lang="zh-CN" altLang="en-US" sz="1350" strike="noStrike" noProof="1"/>
          </a:p>
        </p:txBody>
      </p:sp>
      <p:sp>
        <p:nvSpPr>
          <p:cNvPr id="92" name="文本框 91"/>
          <p:cNvSpPr txBox="1"/>
          <p:nvPr>
            <p:custDataLst>
              <p:tags r:id="rId80"/>
            </p:custDataLst>
          </p:nvPr>
        </p:nvSpPr>
        <p:spPr>
          <a:xfrm>
            <a:off x="5702300" y="2227263"/>
            <a:ext cx="1985963" cy="1377950"/>
          </a:xfrm>
          <a:prstGeom prst="rect">
            <a:avLst/>
          </a:prstGeom>
          <a:noFill/>
        </p:spPr>
        <p:txBody>
          <a:bodyPr wrap="square" rtlCol="0" anchor="ctr">
            <a:noAutofit/>
          </a:bodyPr>
          <a:p>
            <a:pPr>
              <a:lnSpc>
                <a:spcPct val="150000"/>
              </a:lnSpc>
            </a:pPr>
            <a:r>
              <a:rPr lang="zh-CN" altLang="en-US" sz="1200" noProof="1" dirty="0">
                <a:solidFill>
                  <a:schemeClr val="accent4">
                    <a:lumMod val="50000"/>
                  </a:schemeClr>
                </a:solidFill>
                <a:latin typeface="华文中宋" pitchFamily="2" charset="-122"/>
                <a:ea typeface="华文中宋" pitchFamily="2" charset="-122"/>
                <a:cs typeface="+mn-cs"/>
              </a:rPr>
              <a:t>（1）渭滨街道办在判决生效后十日内支付何建峰等26.97万元；</a:t>
            </a:r>
            <a:endParaRPr lang="zh-CN" altLang="en-US" sz="1200" noProof="1" dirty="0">
              <a:solidFill>
                <a:schemeClr val="accent4">
                  <a:lumMod val="50000"/>
                </a:schemeClr>
              </a:solidFill>
            </a:endParaRPr>
          </a:p>
          <a:p>
            <a:pPr>
              <a:lnSpc>
                <a:spcPct val="150000"/>
              </a:lnSpc>
            </a:pPr>
            <a:r>
              <a:rPr lang="zh-CN" altLang="en-US" sz="1200" noProof="1" dirty="0">
                <a:solidFill>
                  <a:schemeClr val="accent4">
                    <a:lumMod val="50000"/>
                  </a:schemeClr>
                </a:solidFill>
                <a:latin typeface="华文中宋" pitchFamily="2" charset="-122"/>
                <a:ea typeface="华文中宋" pitchFamily="2" charset="-122"/>
                <a:cs typeface="+mn-cs"/>
              </a:rPr>
              <a:t>（2）驳回原告其他诉讼请求。</a:t>
            </a:r>
            <a:endParaRPr lang="zh-CN" altLang="en-US" sz="1200" noProof="1" dirty="0">
              <a:solidFill>
                <a:schemeClr val="accent4">
                  <a:lumMod val="50000"/>
                </a:schemeClr>
              </a:solidFill>
            </a:endParaRPr>
          </a:p>
        </p:txBody>
      </p:sp>
      <p:sp>
        <p:nvSpPr>
          <p:cNvPr id="23637" name="文本框 1"/>
          <p:cNvSpPr txBox="1"/>
          <p:nvPr/>
        </p:nvSpPr>
        <p:spPr>
          <a:xfrm>
            <a:off x="509588" y="255588"/>
            <a:ext cx="7435850" cy="522287"/>
          </a:xfrm>
          <a:prstGeom prst="rect">
            <a:avLst/>
          </a:prstGeom>
          <a:noFill/>
          <a:ln w="9525">
            <a:noFill/>
          </a:ln>
        </p:spPr>
        <p:txBody>
          <a:bodyPr anchor="t" anchorCtr="0">
            <a:spAutoFit/>
          </a:bodyPr>
          <a:p>
            <a:pPr defTabSz="914400">
              <a:buFont typeface="Arial" panose="020B0604020202020204" pitchFamily="34" charset="0"/>
              <a:tabLst>
                <a:tab pos="0" algn="l"/>
              </a:tabLst>
            </a:pPr>
            <a:r>
              <a:rPr lang="zh-CN" altLang="en-US" sz="2800" dirty="0">
                <a:solidFill>
                  <a:schemeClr val="bg1"/>
                </a:solidFill>
                <a:latin typeface="华文中宋" pitchFamily="2" charset="-122"/>
                <a:ea typeface="华文中宋" pitchFamily="2" charset="-122"/>
              </a:rPr>
              <a:t>案例展示——裁判结果</a:t>
            </a:r>
            <a:endParaRPr lang="zh-CN" altLang="en-US" sz="2800" dirty="0">
              <a:solidFill>
                <a:schemeClr val="bg1"/>
              </a:solidFill>
              <a:latin typeface="华文中宋" pitchFamily="2" charset="-122"/>
              <a:ea typeface="华文中宋" pitchFamily="2" charset="-122"/>
            </a:endParaRPr>
          </a:p>
        </p:txBody>
      </p:sp>
      <p:sp>
        <p:nvSpPr>
          <p:cNvPr id="80" name="文本框 79"/>
          <p:cNvSpPr txBox="1"/>
          <p:nvPr>
            <p:custDataLst>
              <p:tags r:id="rId81"/>
            </p:custDataLst>
          </p:nvPr>
        </p:nvSpPr>
        <p:spPr>
          <a:xfrm>
            <a:off x="2128838" y="5689600"/>
            <a:ext cx="566738" cy="298450"/>
          </a:xfrm>
          <a:prstGeom prst="rect">
            <a:avLst/>
          </a:prstGeom>
          <a:noFill/>
        </p:spPr>
        <p:txBody>
          <a:bodyPr vert="horz" wrap="square" rtlCol="0">
            <a:spAutoFit/>
          </a:bodyPr>
          <a:p>
            <a:r>
              <a:rPr lang="zh-CN" altLang="en-US" sz="1350" b="1" noProof="1" dirty="0">
                <a:solidFill>
                  <a:srgbClr val="000000"/>
                </a:solidFill>
                <a:latin typeface="华文中宋" pitchFamily="2" charset="-122"/>
                <a:ea typeface="华文中宋" pitchFamily="2" charset="-122"/>
                <a:cs typeface="+mn-cs"/>
              </a:rPr>
              <a:t>二审</a:t>
            </a:r>
            <a:endParaRPr lang="zh-CN" altLang="en-US" sz="1350" b="1" noProof="1" dirty="0">
              <a:solidFill>
                <a:srgbClr val="000000"/>
              </a:solidFill>
            </a:endParaRPr>
          </a:p>
        </p:txBody>
      </p:sp>
      <p:sp>
        <p:nvSpPr>
          <p:cNvPr id="85" name="文本框 84"/>
          <p:cNvSpPr txBox="1"/>
          <p:nvPr>
            <p:custDataLst>
              <p:tags r:id="rId82"/>
            </p:custDataLst>
          </p:nvPr>
        </p:nvSpPr>
        <p:spPr>
          <a:xfrm>
            <a:off x="4318000" y="4802188"/>
            <a:ext cx="565150" cy="298450"/>
          </a:xfrm>
          <a:prstGeom prst="rect">
            <a:avLst/>
          </a:prstGeom>
          <a:noFill/>
        </p:spPr>
        <p:txBody>
          <a:bodyPr vert="horz" wrap="square" rtlCol="0">
            <a:spAutoFit/>
          </a:bodyPr>
          <a:p>
            <a:r>
              <a:rPr lang="zh-CN" altLang="en-US" sz="1350" b="1" noProof="1" dirty="0">
                <a:solidFill>
                  <a:srgbClr val="000000"/>
                </a:solidFill>
                <a:latin typeface="华文中宋" pitchFamily="2" charset="-122"/>
                <a:ea typeface="华文中宋" pitchFamily="2" charset="-122"/>
                <a:cs typeface="+mn-cs"/>
              </a:rPr>
              <a:t>再审</a:t>
            </a:r>
            <a:endParaRPr lang="zh-CN" altLang="en-US" sz="1350" b="1" noProof="1" dirty="0">
              <a:solidFill>
                <a:srgbClr val="000000"/>
              </a:solidFill>
            </a:endParaRPr>
          </a:p>
        </p:txBody>
      </p:sp>
    </p:spTree>
  </p:cSld>
  <p:clrMapOvr>
    <a:masterClrMapping/>
  </p:clrMapOvr>
  <p:transition spd="slow">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文本框 6"/>
          <p:cNvSpPr txBox="1"/>
          <p:nvPr/>
        </p:nvSpPr>
        <p:spPr>
          <a:xfrm>
            <a:off x="0" y="993775"/>
            <a:ext cx="9144000" cy="5938838"/>
          </a:xfrm>
          <a:prstGeom prst="rect">
            <a:avLst/>
          </a:prstGeom>
          <a:noFill/>
          <a:ln w="9525">
            <a:noFill/>
          </a:ln>
        </p:spPr>
        <p:txBody>
          <a:bodyPr wrap="square" anchor="t" anchorCtr="0">
            <a:spAutoFit/>
          </a:bodyPr>
          <a:p>
            <a:pPr eaLnBrk="0" hangingPunct="0">
              <a:lnSpc>
                <a:spcPts val="2400"/>
              </a:lnSpc>
            </a:pPr>
            <a:r>
              <a:rPr lang="zh-CN" altLang="en-US" sz="1400">
                <a:solidFill>
                  <a:srgbClr val="00B050"/>
                </a:solidFill>
                <a:latin typeface="华文中宋" pitchFamily="2" charset="-122"/>
                <a:ea typeface="华文中宋" pitchFamily="2" charset="-122"/>
              </a:rPr>
              <a:t>裁判理由</a:t>
            </a:r>
            <a:r>
              <a:rPr lang="zh-CN" altLang="en-US" sz="1400">
                <a:latin typeface="华文中宋" pitchFamily="2" charset="-122"/>
                <a:ea typeface="华文中宋" pitchFamily="2" charset="-122"/>
              </a:rPr>
              <a:t>：</a:t>
            </a:r>
            <a:endParaRPr lang="zh-CN" altLang="en-US" sz="1400">
              <a:latin typeface="华文中宋" pitchFamily="2" charset="-122"/>
              <a:ea typeface="华文中宋" pitchFamily="2" charset="-122"/>
            </a:endParaRPr>
          </a:p>
          <a:p>
            <a:pPr eaLnBrk="0" hangingPunct="0">
              <a:lnSpc>
                <a:spcPts val="2400"/>
              </a:lnSpc>
            </a:pPr>
            <a:r>
              <a:rPr lang="zh-CN" altLang="en-US" sz="1400">
                <a:latin typeface="华文中宋" pitchFamily="2" charset="-122"/>
                <a:ea typeface="华文中宋" pitchFamily="2" charset="-122"/>
              </a:rPr>
              <a:t>     1.关于第三人支付的赔偿款是否应从工伤赔偿款中扣除的问题。</a:t>
            </a:r>
            <a:endParaRPr lang="zh-CN" altLang="en-US" sz="1400">
              <a:latin typeface="华文中宋" pitchFamily="2" charset="-122"/>
              <a:ea typeface="华文中宋" pitchFamily="2" charset="-122"/>
            </a:endParaRPr>
          </a:p>
          <a:p>
            <a:pPr eaLnBrk="0" hangingPunct="0">
              <a:lnSpc>
                <a:spcPts val="2400"/>
              </a:lnSpc>
            </a:pPr>
            <a:r>
              <a:rPr lang="zh-CN" altLang="en-US" sz="1400">
                <a:latin typeface="华文中宋" pitchFamily="2" charset="-122"/>
                <a:ea typeface="华文中宋" pitchFamily="2" charset="-122"/>
              </a:rPr>
              <a:t>   </a:t>
            </a:r>
            <a:r>
              <a:rPr lang="zh-CN" altLang="en-US" sz="1400">
                <a:solidFill>
                  <a:srgbClr val="FF0000"/>
                </a:solidFill>
                <a:latin typeface="华文中宋" pitchFamily="2" charset="-122"/>
                <a:ea typeface="华文中宋" pitchFamily="2" charset="-122"/>
              </a:rPr>
              <a:t> 工伤保险待遇与第三人侵权赔偿系基于不同法律关系，与不同赔偿主体之间产生的法律责任。受害人主张工伤保险待遇和第三人侵权赔偿，均有充分的法律依据，两种权利并行不悖</a:t>
            </a:r>
            <a:r>
              <a:rPr lang="zh-CN" altLang="en-US" sz="1400">
                <a:latin typeface="华文中宋" pitchFamily="2" charset="-122"/>
                <a:ea typeface="华文中宋" pitchFamily="2" charset="-122"/>
              </a:rPr>
              <a:t>。《最高人民法院关于审理人身损害赔偿案件适用法律若干问题的解释》第十二条规定：“依法应当参加工伤保险统筹的用人单位的劳动者，因工伤事故遭受人身损害，劳动者或者其近亲属向人民法院起诉请求用人单位承担民事赔偿责任的，告知其按《工伤保险条例》的规定处理。因用人单位以外的第三人侵权造成劳动者人身损害，赔偿权利人请求第三人承担民事赔偿责任的，人民法院应予支持。”该规定第一款明确了劳动者和用人单位之间工伤保险待遇纠纷的救济途径；第二款确定了劳动者或其近亲属向第三人提起损害赔偿的权利。《最高人民法院关于审理工伤保险行政案件若干问题的规定》第八条第三款规定：“职工因第三人的原因导致工伤，社会保险经办机构以职工或者其近亲属已经对第三人提起民事诉讼为由，拒绝支付工伤保险待遇的，人民法院不予支持，但第三人已经支付医疗费用除外。”据此，</a:t>
            </a:r>
            <a:r>
              <a:rPr lang="zh-CN" altLang="en-US" sz="1400">
                <a:solidFill>
                  <a:srgbClr val="FF0000"/>
                </a:solidFill>
                <a:latin typeface="华文中宋" pitchFamily="2" charset="-122"/>
                <a:ea typeface="华文中宋" pitchFamily="2" charset="-122"/>
              </a:rPr>
              <a:t>本案一审、二审判决在何建峰等人应得的工伤赔偿款中将第三人赔偿款106 000元予以扣除，依据不足</a:t>
            </a:r>
            <a:r>
              <a:rPr lang="zh-CN" altLang="en-US" sz="1400">
                <a:latin typeface="华文中宋" pitchFamily="2" charset="-122"/>
                <a:ea typeface="华文中宋" pitchFamily="2" charset="-122"/>
              </a:rPr>
              <a:t>。　</a:t>
            </a:r>
            <a:endParaRPr lang="zh-CN" altLang="en-US" sz="1400">
              <a:latin typeface="华文中宋" pitchFamily="2" charset="-122"/>
              <a:ea typeface="华文中宋" pitchFamily="2" charset="-122"/>
            </a:endParaRPr>
          </a:p>
          <a:p>
            <a:pPr eaLnBrk="0" hangingPunct="0">
              <a:lnSpc>
                <a:spcPts val="2400"/>
              </a:lnSpc>
            </a:pPr>
            <a:r>
              <a:rPr lang="zh-CN" altLang="en-US" sz="1400">
                <a:latin typeface="华文中宋" pitchFamily="2" charset="-122"/>
                <a:ea typeface="华文中宋" pitchFamily="2" charset="-122"/>
              </a:rPr>
              <a:t>     2.关于商业保险赔偿金是否应从工伤赔偿款中扣除的问题。</a:t>
            </a:r>
            <a:endParaRPr lang="zh-CN" altLang="en-US" sz="1400">
              <a:latin typeface="华文中宋" pitchFamily="2" charset="-122"/>
              <a:ea typeface="华文中宋" pitchFamily="2" charset="-122"/>
            </a:endParaRPr>
          </a:p>
          <a:p>
            <a:pPr eaLnBrk="0" hangingPunct="0">
              <a:lnSpc>
                <a:spcPts val="2400"/>
              </a:lnSpc>
            </a:pPr>
            <a:r>
              <a:rPr lang="zh-CN" altLang="en-US" sz="1400">
                <a:latin typeface="华文中宋" pitchFamily="2" charset="-122"/>
                <a:ea typeface="华文中宋" pitchFamily="2" charset="-122"/>
              </a:rPr>
              <a:t>    </a:t>
            </a:r>
            <a:r>
              <a:rPr lang="zh-CN" altLang="en-US" sz="1400">
                <a:solidFill>
                  <a:srgbClr val="FF0000"/>
                </a:solidFill>
                <a:latin typeface="华文中宋" pitchFamily="2" charset="-122"/>
                <a:ea typeface="华文中宋" pitchFamily="2" charset="-122"/>
              </a:rPr>
              <a:t>人身意外伤害险是非强制性保险，具有自愿性，其商业性决定了给付赔偿款的无条件性。而工伤保险待遇是职工应享受的权利，是用人单位的义务，因此，人身意外伤害险不能取代工伤保险，二者不存在替代或包容关系。对于受害人而言，其基于不同法律关系，主张保险赔偿与工伤赔偿均应得到支持</a:t>
            </a:r>
            <a:r>
              <a:rPr lang="zh-CN" altLang="en-US" sz="1400">
                <a:latin typeface="华文中宋" pitchFamily="2" charset="-122"/>
                <a:ea typeface="华文中宋" pitchFamily="2" charset="-122"/>
              </a:rPr>
              <a:t>。本案一审、二审判决在申诉人应得的工伤赔偿款中将其已获得的商业保险赔偿金予以扣除，没有法律依据。综上，判决：（1）撤销咸阳市秦都区人民法院和咸阳市中级人民法院一审、二审民事判决书（2）咸阳市秦都区渭滨街道办事处向何建峰等支付丧葬费及一次性工亡补助金共计455 721.5元；（3）驳回何建峰等其余诉讼请求。</a:t>
            </a:r>
            <a:endParaRPr lang="zh-CN" altLang="en-US">
              <a:latin typeface="华文中宋" pitchFamily="2" charset="-122"/>
              <a:ea typeface="华文中宋" pitchFamily="2" charset="-122"/>
            </a:endParaRPr>
          </a:p>
        </p:txBody>
      </p:sp>
      <p:sp>
        <p:nvSpPr>
          <p:cNvPr id="24578" name="文本框 2"/>
          <p:cNvSpPr txBox="1"/>
          <p:nvPr/>
        </p:nvSpPr>
        <p:spPr>
          <a:xfrm>
            <a:off x="509588" y="255588"/>
            <a:ext cx="6300787" cy="522287"/>
          </a:xfrm>
          <a:prstGeom prst="rect">
            <a:avLst/>
          </a:prstGeom>
          <a:noFill/>
          <a:ln w="9525">
            <a:noFill/>
          </a:ln>
        </p:spPr>
        <p:txBody>
          <a:bodyPr wrap="square" anchor="t" anchorCtr="0">
            <a:spAutoFit/>
          </a:bodyPr>
          <a:p>
            <a:pPr defTabSz="914400">
              <a:buFont typeface="Arial" panose="020B0604020202020204" pitchFamily="34" charset="0"/>
              <a:tabLst>
                <a:tab pos="0" algn="l"/>
              </a:tabLst>
            </a:pPr>
            <a:r>
              <a:rPr lang="zh-CN" altLang="en-US" sz="2800" dirty="0">
                <a:solidFill>
                  <a:schemeClr val="bg1"/>
                </a:solidFill>
                <a:latin typeface="华文中宋" pitchFamily="2" charset="-122"/>
                <a:ea typeface="华文中宋" pitchFamily="2" charset="-122"/>
              </a:rPr>
              <a:t>案例展示——裁判理由</a:t>
            </a:r>
            <a:endParaRPr lang="zh-CN" altLang="en-US" sz="2800" dirty="0">
              <a:solidFill>
                <a:schemeClr val="bg1"/>
              </a:solidFill>
              <a:latin typeface="华文中宋" pitchFamily="2" charset="-122"/>
              <a:ea typeface="华文中宋" pitchFamily="2" charset="-122"/>
            </a:endParaRPr>
          </a:p>
        </p:txBody>
      </p:sp>
    </p:spTree>
  </p:cSld>
  <p:clrMapOvr>
    <a:masterClrMapping/>
  </p:clrMapOvr>
  <p:transition spd="slow">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文本框 1"/>
          <p:cNvSpPr txBox="1"/>
          <p:nvPr/>
        </p:nvSpPr>
        <p:spPr>
          <a:xfrm>
            <a:off x="509588" y="255588"/>
            <a:ext cx="7435850" cy="522287"/>
          </a:xfrm>
          <a:prstGeom prst="rect">
            <a:avLst/>
          </a:prstGeom>
          <a:noFill/>
          <a:ln w="9525">
            <a:noFill/>
          </a:ln>
        </p:spPr>
        <p:txBody>
          <a:bodyPr anchor="t" anchorCtr="0">
            <a:spAutoFit/>
          </a:bodyPr>
          <a:p>
            <a:pPr defTabSz="914400">
              <a:buFont typeface="Arial" panose="020B0604020202020204" pitchFamily="34" charset="0"/>
              <a:tabLst>
                <a:tab pos="0" algn="l"/>
              </a:tabLst>
            </a:pPr>
            <a:r>
              <a:rPr lang="zh-CN" altLang="en-US" sz="2800" dirty="0">
                <a:solidFill>
                  <a:schemeClr val="bg1"/>
                </a:solidFill>
                <a:latin typeface="华文中宋" pitchFamily="2" charset="-122"/>
                <a:ea typeface="华文中宋" pitchFamily="2" charset="-122"/>
              </a:rPr>
              <a:t>四、案例展示——案例（二）</a:t>
            </a:r>
            <a:endParaRPr lang="zh-CN" altLang="en-US" sz="2800" dirty="0">
              <a:solidFill>
                <a:schemeClr val="bg1"/>
              </a:solidFill>
              <a:latin typeface="华文中宋" pitchFamily="2" charset="-122"/>
              <a:ea typeface="华文中宋" pitchFamily="2" charset="-122"/>
            </a:endParaRPr>
          </a:p>
        </p:txBody>
      </p:sp>
      <p:sp>
        <p:nvSpPr>
          <p:cNvPr id="25602" name="文本框 3"/>
          <p:cNvSpPr txBox="1"/>
          <p:nvPr/>
        </p:nvSpPr>
        <p:spPr>
          <a:xfrm>
            <a:off x="0" y="1033463"/>
            <a:ext cx="9251950" cy="4984750"/>
          </a:xfrm>
          <a:prstGeom prst="rect">
            <a:avLst/>
          </a:prstGeom>
          <a:noFill/>
          <a:ln w="9525">
            <a:noFill/>
          </a:ln>
        </p:spPr>
        <p:txBody>
          <a:bodyPr wrap="square" anchor="t" anchorCtr="0">
            <a:spAutoFit/>
          </a:bodyPr>
          <a:p>
            <a:pPr algn="ctr" eaLnBrk="0" hangingPunct="0"/>
            <a:endParaRPr lang="zh-CN" altLang="en-US">
              <a:solidFill>
                <a:srgbClr val="00B050"/>
              </a:solidFill>
              <a:latin typeface="华文中宋" pitchFamily="2" charset="-122"/>
              <a:ea typeface="华文中宋" pitchFamily="2" charset="-122"/>
            </a:endParaRPr>
          </a:p>
          <a:p>
            <a:pPr eaLnBrk="0" hangingPunct="0">
              <a:lnSpc>
                <a:spcPts val="4000"/>
              </a:lnSpc>
            </a:pPr>
            <a:r>
              <a:rPr lang="zh-CN" altLang="en-US">
                <a:solidFill>
                  <a:srgbClr val="00B050"/>
                </a:solidFill>
                <a:latin typeface="华文中宋" pitchFamily="2" charset="-122"/>
                <a:ea typeface="华文中宋" pitchFamily="2" charset="-122"/>
              </a:rPr>
              <a:t>一 审</a:t>
            </a:r>
            <a:r>
              <a:rPr lang="zh-CN" altLang="en-US">
                <a:latin typeface="华文中宋" pitchFamily="2" charset="-122"/>
                <a:ea typeface="华文中宋" pitchFamily="2" charset="-122"/>
              </a:rPr>
              <a:t>：贵州省凯里市人民法院 （2015）凯行初字第42号  行政判决书（2015年6月19日）</a:t>
            </a:r>
            <a:endParaRPr lang="zh-CN" altLang="en-US">
              <a:latin typeface="华文中宋" pitchFamily="2" charset="-122"/>
              <a:ea typeface="华文中宋" pitchFamily="2" charset="-122"/>
            </a:endParaRPr>
          </a:p>
          <a:p>
            <a:pPr eaLnBrk="0" hangingPunct="0">
              <a:lnSpc>
                <a:spcPts val="4000"/>
              </a:lnSpc>
            </a:pPr>
            <a:r>
              <a:rPr lang="zh-CN" altLang="en-US">
                <a:solidFill>
                  <a:srgbClr val="00B050"/>
                </a:solidFill>
                <a:latin typeface="华文中宋" pitchFamily="2" charset="-122"/>
                <a:ea typeface="华文中宋" pitchFamily="2" charset="-122"/>
              </a:rPr>
              <a:t>争议焦点</a:t>
            </a:r>
            <a:r>
              <a:rPr lang="zh-CN" altLang="en-US">
                <a:latin typeface="华文中宋" pitchFamily="2" charset="-122"/>
                <a:ea typeface="华文中宋" pitchFamily="2" charset="-122"/>
              </a:rPr>
              <a:t>：</a:t>
            </a:r>
            <a:endParaRPr lang="zh-CN" altLang="en-US">
              <a:solidFill>
                <a:srgbClr val="00B050"/>
              </a:solidFill>
              <a:latin typeface="华文中宋" pitchFamily="2" charset="-122"/>
              <a:ea typeface="华文中宋" pitchFamily="2" charset="-122"/>
            </a:endParaRPr>
          </a:p>
          <a:p>
            <a:pPr eaLnBrk="0" hangingPunct="0">
              <a:lnSpc>
                <a:spcPts val="4000"/>
              </a:lnSpc>
            </a:pPr>
            <a:r>
              <a:rPr lang="zh-CN" altLang="en-US">
                <a:latin typeface="华文中宋" pitchFamily="2" charset="-122"/>
                <a:ea typeface="华文中宋" pitchFamily="2" charset="-122"/>
              </a:rPr>
              <a:t>     因交通事故死亡获得第三人的赔偿后，原告能否继续获得工伤保险待遇？</a:t>
            </a:r>
            <a:endParaRPr lang="zh-CN" altLang="en-US">
              <a:latin typeface="华文中宋" pitchFamily="2" charset="-122"/>
              <a:ea typeface="华文中宋" pitchFamily="2" charset="-122"/>
            </a:endParaRPr>
          </a:p>
          <a:p>
            <a:pPr eaLnBrk="0" hangingPunct="0">
              <a:lnSpc>
                <a:spcPts val="4000"/>
              </a:lnSpc>
            </a:pPr>
            <a:r>
              <a:rPr lang="zh-CN" altLang="en-US">
                <a:solidFill>
                  <a:srgbClr val="00B050"/>
                </a:solidFill>
                <a:latin typeface="华文中宋" pitchFamily="2" charset="-122"/>
                <a:ea typeface="华文中宋" pitchFamily="2" charset="-122"/>
              </a:rPr>
              <a:t>裁判要旨</a:t>
            </a:r>
            <a:r>
              <a:rPr lang="zh-CN" altLang="en-US">
                <a:latin typeface="华文中宋" pitchFamily="2" charset="-122"/>
                <a:ea typeface="华文中宋" pitchFamily="2" charset="-122"/>
              </a:rPr>
              <a:t>：</a:t>
            </a:r>
            <a:endParaRPr lang="zh-CN" altLang="en-US">
              <a:latin typeface="华文中宋" pitchFamily="2" charset="-122"/>
              <a:ea typeface="华文中宋" pitchFamily="2" charset="-122"/>
            </a:endParaRPr>
          </a:p>
          <a:p>
            <a:pPr eaLnBrk="0" hangingPunct="0">
              <a:lnSpc>
                <a:spcPts val="4000"/>
              </a:lnSpc>
            </a:pPr>
            <a:r>
              <a:rPr lang="zh-CN" altLang="en-US">
                <a:latin typeface="华文中宋" pitchFamily="2" charset="-122"/>
                <a:ea typeface="华文中宋" pitchFamily="2" charset="-122"/>
              </a:rPr>
              <a:t>    用人单位为职工缴纳工伤保险费的行为，职工与社保机构成立行政法律关系，而发生交通事故所造成的伤害，受害人与侵害人形成的是民事侵权法律关系，两者是性质完全不一样的法律关系。因此，两者请求权的基础也完全不一样，在获得交通损害赔偿后，还可以向社保经办机构主张依法支付相应的支付工伤保险待遇。</a:t>
            </a:r>
            <a:endParaRPr lang="zh-CN" altLang="en-US">
              <a:latin typeface="华文中宋" pitchFamily="2" charset="-122"/>
              <a:ea typeface="华文中宋" pitchFamily="2" charset="-122"/>
            </a:endParaRPr>
          </a:p>
          <a:p>
            <a:pPr eaLnBrk="0" hangingPunct="0">
              <a:lnSpc>
                <a:spcPts val="4000"/>
              </a:lnSpc>
            </a:pPr>
            <a:endParaRPr lang="zh-CN" altLang="en-US">
              <a:latin typeface="华文中宋" pitchFamily="2" charset="-122"/>
              <a:ea typeface="华文中宋" pitchFamily="2" charset="-122"/>
            </a:endParaRPr>
          </a:p>
        </p:txBody>
      </p:sp>
    </p:spTree>
  </p:cSld>
  <p:clrMapOvr>
    <a:masterClrMapping/>
  </p:clrMapOvr>
  <p:transition spd="slow">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文本框 1"/>
          <p:cNvSpPr txBox="1"/>
          <p:nvPr/>
        </p:nvSpPr>
        <p:spPr>
          <a:xfrm>
            <a:off x="509588" y="255588"/>
            <a:ext cx="7435850" cy="522287"/>
          </a:xfrm>
          <a:prstGeom prst="rect">
            <a:avLst/>
          </a:prstGeom>
          <a:noFill/>
          <a:ln w="9525">
            <a:noFill/>
          </a:ln>
        </p:spPr>
        <p:txBody>
          <a:bodyPr anchor="t" anchorCtr="0">
            <a:spAutoFit/>
          </a:bodyPr>
          <a:p>
            <a:pPr defTabSz="914400">
              <a:buFont typeface="Arial" panose="020B0604020202020204" pitchFamily="34" charset="0"/>
              <a:tabLst>
                <a:tab pos="0" algn="l"/>
              </a:tabLst>
            </a:pPr>
            <a:r>
              <a:rPr lang="zh-CN" altLang="en-US" sz="2800" dirty="0">
                <a:solidFill>
                  <a:schemeClr val="bg1"/>
                </a:solidFill>
                <a:latin typeface="华文中宋" pitchFamily="2" charset="-122"/>
                <a:ea typeface="华文中宋" pitchFamily="2" charset="-122"/>
              </a:rPr>
              <a:t>案例展示——基本案情</a:t>
            </a:r>
            <a:endParaRPr lang="zh-CN" altLang="en-US" sz="2800" dirty="0">
              <a:solidFill>
                <a:schemeClr val="bg1"/>
              </a:solidFill>
              <a:latin typeface="华文中宋" pitchFamily="2" charset="-122"/>
              <a:ea typeface="华文中宋" pitchFamily="2" charset="-122"/>
            </a:endParaRPr>
          </a:p>
        </p:txBody>
      </p:sp>
      <p:sp>
        <p:nvSpPr>
          <p:cNvPr id="26626" name="文本框 3"/>
          <p:cNvSpPr txBox="1"/>
          <p:nvPr/>
        </p:nvSpPr>
        <p:spPr>
          <a:xfrm>
            <a:off x="44450" y="906463"/>
            <a:ext cx="9055100" cy="6426200"/>
          </a:xfrm>
          <a:prstGeom prst="rect">
            <a:avLst/>
          </a:prstGeom>
          <a:noFill/>
          <a:ln w="9525">
            <a:noFill/>
          </a:ln>
        </p:spPr>
        <p:txBody>
          <a:bodyPr wrap="square" anchor="t" anchorCtr="0">
            <a:spAutoFit/>
          </a:bodyPr>
          <a:p>
            <a:pPr>
              <a:lnSpc>
                <a:spcPts val="3800"/>
              </a:lnSpc>
            </a:pPr>
            <a:r>
              <a:rPr lang="en-US" altLang="zh-CN">
                <a:latin typeface="华文中宋" pitchFamily="2" charset="-122"/>
                <a:ea typeface="华文中宋" pitchFamily="2" charset="-122"/>
              </a:rPr>
              <a:t>   </a:t>
            </a:r>
            <a:r>
              <a:rPr lang="zh-CN" altLang="en-US">
                <a:latin typeface="华文中宋" pitchFamily="2" charset="-122"/>
                <a:ea typeface="华文中宋" pitchFamily="2" charset="-122"/>
              </a:rPr>
              <a:t>原告</a:t>
            </a:r>
            <a:r>
              <a:rPr lang="en-US" altLang="zh-CN">
                <a:latin typeface="华文中宋" pitchFamily="2" charset="-122"/>
                <a:ea typeface="华文中宋" pitchFamily="2" charset="-122"/>
              </a:rPr>
              <a:t>诉称：金国培系原告近亲属，生前系贵州省明鑫冶金有限公司职工，2012年8月26日，其在上班途中发生交通事故死亡。贵州凯里经济开发区人力资源局于2012年12月25日作出凯开人工伤认字（2012）11号决定书，认定金国培系工伤。要求被告黔东南苗族侗族自治州社会保险事业局向原告履行支付一次性工亡补助金436200元、丧葬补助金15729元及原告谭茂珍、金正敏的每月抚恤金939元。被告</a:t>
            </a:r>
            <a:r>
              <a:rPr lang="zh-CN" altLang="en-US">
                <a:latin typeface="华文中宋" pitchFamily="2" charset="-122"/>
                <a:ea typeface="华文中宋" pitchFamily="2" charset="-122"/>
              </a:rPr>
              <a:t>仅</a:t>
            </a:r>
            <a:r>
              <a:rPr lang="en-US" altLang="zh-CN">
                <a:latin typeface="华文中宋" pitchFamily="2" charset="-122"/>
                <a:ea typeface="华文中宋" pitchFamily="2" charset="-122"/>
              </a:rPr>
              <a:t>于2014年1月10日通过农业银行向原告支付106299.80元</a:t>
            </a:r>
            <a:r>
              <a:rPr lang="zh-CN" altLang="en-US">
                <a:latin typeface="华文中宋" pitchFamily="2" charset="-122"/>
                <a:ea typeface="华文中宋" pitchFamily="2" charset="-122"/>
              </a:rPr>
              <a:t>。</a:t>
            </a:r>
            <a:endParaRPr lang="zh-CN" altLang="en-US">
              <a:latin typeface="华文中宋" pitchFamily="2" charset="-122"/>
              <a:ea typeface="华文中宋" pitchFamily="2" charset="-122"/>
            </a:endParaRPr>
          </a:p>
          <a:p>
            <a:pPr>
              <a:lnSpc>
                <a:spcPts val="3800"/>
              </a:lnSpc>
            </a:pPr>
            <a:r>
              <a:rPr lang="en-US" altLang="zh-CN">
                <a:latin typeface="华文中宋" pitchFamily="2" charset="-122"/>
                <a:ea typeface="华文中宋" pitchFamily="2" charset="-122"/>
              </a:rPr>
              <a:t>    被告辩称：根据《贵州省高级人民法院关于印发〈全省第三届民事审判研讨会会议纪要〉的通知》（黔高法〔2005〕75号）第四条第11点“关于工伤保险待遇与民事损害赔偿的关系，因用人单位以外第三人侵权造成劳动者人身损害同时构成工伤事故的，如何处理工伤保险与人身损害赔偿的关系，会议倾向意见为采取差额补足型，补充模式，不赞成完全双倍赔偿”的处理规定，贵州省高级人民法院的意见是明确的，即当事人除享受民事侵权赔偿外，可以行使尚有的工伤保险补偿请求权用以补足，而不是重复赔偿。</a:t>
            </a:r>
            <a:endParaRPr lang="en-US" altLang="zh-CN">
              <a:latin typeface="华文中宋" pitchFamily="2" charset="-122"/>
              <a:ea typeface="华文中宋" pitchFamily="2" charset="-122"/>
            </a:endParaRPr>
          </a:p>
          <a:p>
            <a:pPr>
              <a:lnSpc>
                <a:spcPts val="3800"/>
              </a:lnSpc>
            </a:pPr>
            <a:r>
              <a:rPr lang="en-US" altLang="zh-CN">
                <a:latin typeface="华文中宋" pitchFamily="2" charset="-122"/>
                <a:ea typeface="华文中宋" pitchFamily="2" charset="-122"/>
              </a:rPr>
              <a:t>  </a:t>
            </a:r>
            <a:endParaRPr lang="zh-CN" altLang="en-US">
              <a:latin typeface="华文中宋" pitchFamily="2" charset="-122"/>
              <a:ea typeface="华文中宋" pitchFamily="2" charset="-122"/>
            </a:endParaRPr>
          </a:p>
        </p:txBody>
      </p:sp>
    </p:spTree>
  </p:cSld>
  <p:clrMapOvr>
    <a:masterClrMapping/>
  </p:clrMapOvr>
  <p:transition spd="slow">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Rectangle 5"/>
          <p:cNvSpPr>
            <a:spLocks noChangeArrowheads="1"/>
          </p:cNvSpPr>
          <p:nvPr>
            <p:custDataLst>
              <p:tags r:id="rId1"/>
            </p:custDataLst>
          </p:nvPr>
        </p:nvSpPr>
        <p:spPr bwMode="auto">
          <a:xfrm>
            <a:off x="1476375" y="6057900"/>
            <a:ext cx="2173288" cy="771525"/>
          </a:xfrm>
          <a:prstGeom prst="rect">
            <a:avLst/>
          </a:prstGeom>
          <a:solidFill>
            <a:srgbClr val="6FC3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
            <a:pPr fontAlgn="base"/>
            <a:endParaRPr lang="zh-CN" altLang="en-US" sz="1350" strike="noStrike" noProof="1"/>
          </a:p>
        </p:txBody>
      </p:sp>
      <p:sp>
        <p:nvSpPr>
          <p:cNvPr id="4" name="Freeform 6"/>
          <p:cNvSpPr/>
          <p:nvPr>
            <p:custDataLst>
              <p:tags r:id="rId2"/>
            </p:custDataLst>
          </p:nvPr>
        </p:nvSpPr>
        <p:spPr bwMode="auto">
          <a:xfrm>
            <a:off x="1476375" y="5756275"/>
            <a:ext cx="2173288" cy="301625"/>
          </a:xfrm>
          <a:custGeom>
            <a:avLst/>
            <a:gdLst>
              <a:gd name="T0" fmla="*/ 350 w 350"/>
              <a:gd name="T1" fmla="*/ 56 h 56"/>
              <a:gd name="T2" fmla="*/ 0 w 350"/>
              <a:gd name="T3" fmla="*/ 56 h 56"/>
              <a:gd name="T4" fmla="*/ 53 w 350"/>
              <a:gd name="T5" fmla="*/ 0 h 56"/>
              <a:gd name="T6" fmla="*/ 350 w 350"/>
              <a:gd name="T7" fmla="*/ 0 h 56"/>
              <a:gd name="T8" fmla="*/ 350 w 350"/>
              <a:gd name="T9" fmla="*/ 56 h 56"/>
            </a:gdLst>
            <a:ahLst/>
            <a:cxnLst>
              <a:cxn ang="0">
                <a:pos x="T0" y="T1"/>
              </a:cxn>
              <a:cxn ang="0">
                <a:pos x="T2" y="T3"/>
              </a:cxn>
              <a:cxn ang="0">
                <a:pos x="T4" y="T5"/>
              </a:cxn>
              <a:cxn ang="0">
                <a:pos x="T6" y="T7"/>
              </a:cxn>
              <a:cxn ang="0">
                <a:pos x="T8" y="T9"/>
              </a:cxn>
            </a:cxnLst>
            <a:rect l="0" t="0" r="r" b="b"/>
            <a:pathLst>
              <a:path w="350" h="56">
                <a:moveTo>
                  <a:pt x="350" y="56"/>
                </a:moveTo>
                <a:cubicBezTo>
                  <a:pt x="0" y="56"/>
                  <a:pt x="0" y="56"/>
                  <a:pt x="0" y="56"/>
                </a:cubicBezTo>
                <a:cubicBezTo>
                  <a:pt x="18" y="37"/>
                  <a:pt x="36" y="18"/>
                  <a:pt x="53" y="0"/>
                </a:cubicBezTo>
                <a:cubicBezTo>
                  <a:pt x="152" y="0"/>
                  <a:pt x="251" y="0"/>
                  <a:pt x="350" y="0"/>
                </a:cubicBezTo>
                <a:cubicBezTo>
                  <a:pt x="350" y="19"/>
                  <a:pt x="350" y="37"/>
                  <a:pt x="350" y="56"/>
                </a:cubicBezTo>
                <a:close/>
              </a:path>
            </a:pathLst>
          </a:custGeom>
          <a:solidFill>
            <a:srgbClr val="6FC3AF">
              <a:lumMod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5" name="Rectangle 7"/>
          <p:cNvSpPr>
            <a:spLocks noChangeArrowheads="1"/>
          </p:cNvSpPr>
          <p:nvPr>
            <p:custDataLst>
              <p:tags r:id="rId3"/>
            </p:custDataLst>
          </p:nvPr>
        </p:nvSpPr>
        <p:spPr bwMode="auto">
          <a:xfrm>
            <a:off x="3649663" y="5210175"/>
            <a:ext cx="1884363" cy="1619250"/>
          </a:xfrm>
          <a:prstGeom prst="rect">
            <a:avLst/>
          </a:prstGeom>
          <a:solidFill>
            <a:srgbClr val="6FC3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
            <a:pPr fontAlgn="base"/>
            <a:endParaRPr lang="zh-CN" altLang="en-US" sz="1350" strike="noStrike" noProof="1"/>
          </a:p>
        </p:txBody>
      </p:sp>
      <p:sp>
        <p:nvSpPr>
          <p:cNvPr id="6" name="Freeform 8"/>
          <p:cNvSpPr/>
          <p:nvPr>
            <p:custDataLst>
              <p:tags r:id="rId4"/>
            </p:custDataLst>
          </p:nvPr>
        </p:nvSpPr>
        <p:spPr bwMode="auto">
          <a:xfrm>
            <a:off x="3649663" y="4897438"/>
            <a:ext cx="1884363" cy="312738"/>
          </a:xfrm>
          <a:custGeom>
            <a:avLst/>
            <a:gdLst>
              <a:gd name="T0" fmla="*/ 351 w 351"/>
              <a:gd name="T1" fmla="*/ 58 h 58"/>
              <a:gd name="T2" fmla="*/ 0 w 351"/>
              <a:gd name="T3" fmla="*/ 58 h 58"/>
              <a:gd name="T4" fmla="*/ 24 w 351"/>
              <a:gd name="T5" fmla="*/ 0 h 58"/>
              <a:gd name="T6" fmla="*/ 331 w 351"/>
              <a:gd name="T7" fmla="*/ 1 h 58"/>
              <a:gd name="T8" fmla="*/ 351 w 351"/>
              <a:gd name="T9" fmla="*/ 58 h 58"/>
            </a:gdLst>
            <a:ahLst/>
            <a:cxnLst>
              <a:cxn ang="0">
                <a:pos x="T0" y="T1"/>
              </a:cxn>
              <a:cxn ang="0">
                <a:pos x="T2" y="T3"/>
              </a:cxn>
              <a:cxn ang="0">
                <a:pos x="T4" y="T5"/>
              </a:cxn>
              <a:cxn ang="0">
                <a:pos x="T6" y="T7"/>
              </a:cxn>
              <a:cxn ang="0">
                <a:pos x="T8" y="T9"/>
              </a:cxn>
            </a:cxnLst>
            <a:rect l="0" t="0" r="r" b="b"/>
            <a:pathLst>
              <a:path w="351" h="58">
                <a:moveTo>
                  <a:pt x="351" y="58"/>
                </a:moveTo>
                <a:cubicBezTo>
                  <a:pt x="234" y="58"/>
                  <a:pt x="117" y="58"/>
                  <a:pt x="0" y="58"/>
                </a:cubicBezTo>
                <a:cubicBezTo>
                  <a:pt x="8" y="39"/>
                  <a:pt x="16" y="19"/>
                  <a:pt x="24" y="0"/>
                </a:cubicBezTo>
                <a:cubicBezTo>
                  <a:pt x="126" y="0"/>
                  <a:pt x="229" y="1"/>
                  <a:pt x="331" y="1"/>
                </a:cubicBezTo>
                <a:cubicBezTo>
                  <a:pt x="338" y="20"/>
                  <a:pt x="344" y="39"/>
                  <a:pt x="351" y="58"/>
                </a:cubicBezTo>
                <a:close/>
              </a:path>
            </a:pathLst>
          </a:custGeom>
          <a:solidFill>
            <a:srgbClr val="6FC3AF">
              <a:lumMod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7" name="Rectangle 9"/>
          <p:cNvSpPr>
            <a:spLocks noChangeArrowheads="1"/>
          </p:cNvSpPr>
          <p:nvPr>
            <p:custDataLst>
              <p:tags r:id="rId5"/>
            </p:custDataLst>
          </p:nvPr>
        </p:nvSpPr>
        <p:spPr bwMode="auto">
          <a:xfrm>
            <a:off x="5534025" y="6513513"/>
            <a:ext cx="2173288" cy="315913"/>
          </a:xfrm>
          <a:prstGeom prst="rect">
            <a:avLst/>
          </a:prstGeom>
          <a:solidFill>
            <a:srgbClr val="6FC3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
            <a:pPr fontAlgn="base"/>
            <a:endParaRPr lang="zh-CN" altLang="en-US" sz="1350" strike="noStrike" noProof="1"/>
          </a:p>
        </p:txBody>
      </p:sp>
      <p:sp>
        <p:nvSpPr>
          <p:cNvPr id="8" name="Freeform 10"/>
          <p:cNvSpPr/>
          <p:nvPr>
            <p:custDataLst>
              <p:tags r:id="rId6"/>
            </p:custDataLst>
          </p:nvPr>
        </p:nvSpPr>
        <p:spPr bwMode="auto">
          <a:xfrm>
            <a:off x="5534025" y="6196013"/>
            <a:ext cx="2173288" cy="317500"/>
          </a:xfrm>
          <a:custGeom>
            <a:avLst/>
            <a:gdLst>
              <a:gd name="T0" fmla="*/ 351 w 351"/>
              <a:gd name="T1" fmla="*/ 59 h 59"/>
              <a:gd name="T2" fmla="*/ 0 w 351"/>
              <a:gd name="T3" fmla="*/ 59 h 59"/>
              <a:gd name="T4" fmla="*/ 0 w 351"/>
              <a:gd name="T5" fmla="*/ 0 h 59"/>
              <a:gd name="T6" fmla="*/ 295 w 351"/>
              <a:gd name="T7" fmla="*/ 1 h 59"/>
              <a:gd name="T8" fmla="*/ 351 w 351"/>
              <a:gd name="T9" fmla="*/ 59 h 59"/>
            </a:gdLst>
            <a:ahLst/>
            <a:cxnLst>
              <a:cxn ang="0">
                <a:pos x="T0" y="T1"/>
              </a:cxn>
              <a:cxn ang="0">
                <a:pos x="T2" y="T3"/>
              </a:cxn>
              <a:cxn ang="0">
                <a:pos x="T4" y="T5"/>
              </a:cxn>
              <a:cxn ang="0">
                <a:pos x="T6" y="T7"/>
              </a:cxn>
              <a:cxn ang="0">
                <a:pos x="T8" y="T9"/>
              </a:cxn>
            </a:cxnLst>
            <a:rect l="0" t="0" r="r" b="b"/>
            <a:pathLst>
              <a:path w="351" h="59">
                <a:moveTo>
                  <a:pt x="351" y="59"/>
                </a:moveTo>
                <a:cubicBezTo>
                  <a:pt x="234" y="59"/>
                  <a:pt x="117" y="59"/>
                  <a:pt x="0" y="59"/>
                </a:cubicBezTo>
                <a:cubicBezTo>
                  <a:pt x="0" y="0"/>
                  <a:pt x="0" y="0"/>
                  <a:pt x="0" y="0"/>
                </a:cubicBezTo>
                <a:cubicBezTo>
                  <a:pt x="98" y="0"/>
                  <a:pt x="197" y="1"/>
                  <a:pt x="295" y="1"/>
                </a:cubicBezTo>
                <a:cubicBezTo>
                  <a:pt x="314" y="21"/>
                  <a:pt x="332" y="40"/>
                  <a:pt x="351" y="59"/>
                </a:cubicBezTo>
                <a:close/>
              </a:path>
            </a:pathLst>
          </a:custGeom>
          <a:solidFill>
            <a:srgbClr val="6FC3AF">
              <a:lumMod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10" name="Freeform 12"/>
          <p:cNvSpPr/>
          <p:nvPr>
            <p:custDataLst>
              <p:tags r:id="rId7"/>
            </p:custDataLst>
          </p:nvPr>
        </p:nvSpPr>
        <p:spPr bwMode="auto">
          <a:xfrm>
            <a:off x="5534025" y="6513513"/>
            <a:ext cx="288925" cy="315913"/>
          </a:xfrm>
          <a:custGeom>
            <a:avLst/>
            <a:gdLst>
              <a:gd name="T0" fmla="*/ 0 w 52"/>
              <a:gd name="T1" fmla="*/ 358 h 358"/>
              <a:gd name="T2" fmla="*/ 0 w 52"/>
              <a:gd name="T3" fmla="*/ 0 h 358"/>
              <a:gd name="T4" fmla="*/ 52 w 52"/>
              <a:gd name="T5" fmla="*/ 0 h 358"/>
              <a:gd name="T6" fmla="*/ 0 w 52"/>
              <a:gd name="T7" fmla="*/ 358 h 358"/>
            </a:gdLst>
            <a:ahLst/>
            <a:cxnLst>
              <a:cxn ang="0">
                <a:pos x="T0" y="T1"/>
              </a:cxn>
              <a:cxn ang="0">
                <a:pos x="T2" y="T3"/>
              </a:cxn>
              <a:cxn ang="0">
                <a:pos x="T4" y="T5"/>
              </a:cxn>
              <a:cxn ang="0">
                <a:pos x="T6" y="T7"/>
              </a:cxn>
            </a:cxnLst>
            <a:rect l="0" t="0" r="r" b="b"/>
            <a:pathLst>
              <a:path w="52" h="358">
                <a:moveTo>
                  <a:pt x="0" y="358"/>
                </a:moveTo>
                <a:lnTo>
                  <a:pt x="0" y="0"/>
                </a:lnTo>
                <a:lnTo>
                  <a:pt x="52" y="0"/>
                </a:lnTo>
                <a:lnTo>
                  <a:pt x="0" y="358"/>
                </a:lnTo>
                <a:close/>
              </a:path>
            </a:pathLst>
          </a:custGeom>
          <a:solidFill>
            <a:srgbClr val="6FC3AF">
              <a:lumMod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grpSp>
        <p:nvGrpSpPr>
          <p:cNvPr id="27656" name="组合 83"/>
          <p:cNvGrpSpPr/>
          <p:nvPr/>
        </p:nvGrpSpPr>
        <p:grpSpPr>
          <a:xfrm>
            <a:off x="3665538" y="2741613"/>
            <a:ext cx="1868487" cy="2393950"/>
            <a:chOff x="4975198" y="2594344"/>
            <a:chExt cx="1741571" cy="2232313"/>
          </a:xfrm>
        </p:grpSpPr>
        <p:sp>
          <p:nvSpPr>
            <p:cNvPr id="37" name="Freeform 39"/>
            <p:cNvSpPr/>
            <p:nvPr>
              <p:custDataLst>
                <p:tags r:id="rId8"/>
              </p:custDataLst>
            </p:nvPr>
          </p:nvSpPr>
          <p:spPr bwMode="auto">
            <a:xfrm>
              <a:off x="6185442" y="2730866"/>
              <a:ext cx="531327" cy="944581"/>
            </a:xfrm>
            <a:custGeom>
              <a:avLst/>
              <a:gdLst>
                <a:gd name="T0" fmla="*/ 27 w 106"/>
                <a:gd name="T1" fmla="*/ 1 h 189"/>
                <a:gd name="T2" fmla="*/ 28 w 106"/>
                <a:gd name="T3" fmla="*/ 15 h 189"/>
                <a:gd name="T4" fmla="*/ 51 w 106"/>
                <a:gd name="T5" fmla="*/ 15 h 189"/>
                <a:gd name="T6" fmla="*/ 86 w 106"/>
                <a:gd name="T7" fmla="*/ 71 h 189"/>
                <a:gd name="T8" fmla="*/ 51 w 106"/>
                <a:gd name="T9" fmla="*/ 131 h 189"/>
                <a:gd name="T10" fmla="*/ 19 w 106"/>
                <a:gd name="T11" fmla="*/ 153 h 189"/>
                <a:gd name="T12" fmla="*/ 10 w 106"/>
                <a:gd name="T13" fmla="*/ 170 h 189"/>
                <a:gd name="T14" fmla="*/ 0 w 106"/>
                <a:gd name="T15" fmla="*/ 189 h 189"/>
                <a:gd name="T16" fmla="*/ 21 w 106"/>
                <a:gd name="T17" fmla="*/ 172 h 189"/>
                <a:gd name="T18" fmla="*/ 92 w 106"/>
                <a:gd name="T19" fmla="*/ 99 h 189"/>
                <a:gd name="T20" fmla="*/ 88 w 106"/>
                <a:gd name="T21" fmla="*/ 31 h 189"/>
                <a:gd name="T22" fmla="*/ 51 w 106"/>
                <a:gd name="T23" fmla="*/ 3 h 189"/>
                <a:gd name="T24" fmla="*/ 27 w 106"/>
                <a:gd name="T25" fmla="*/ 1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189">
                  <a:moveTo>
                    <a:pt x="27" y="1"/>
                  </a:moveTo>
                  <a:cubicBezTo>
                    <a:pt x="27" y="6"/>
                    <a:pt x="27" y="10"/>
                    <a:pt x="28" y="15"/>
                  </a:cubicBezTo>
                  <a:cubicBezTo>
                    <a:pt x="33" y="13"/>
                    <a:pt x="42" y="12"/>
                    <a:pt x="51" y="15"/>
                  </a:cubicBezTo>
                  <a:cubicBezTo>
                    <a:pt x="74" y="22"/>
                    <a:pt x="86" y="49"/>
                    <a:pt x="86" y="71"/>
                  </a:cubicBezTo>
                  <a:cubicBezTo>
                    <a:pt x="86" y="99"/>
                    <a:pt x="66" y="118"/>
                    <a:pt x="51" y="131"/>
                  </a:cubicBezTo>
                  <a:cubicBezTo>
                    <a:pt x="40" y="142"/>
                    <a:pt x="28" y="149"/>
                    <a:pt x="19" y="153"/>
                  </a:cubicBezTo>
                  <a:cubicBezTo>
                    <a:pt x="16" y="158"/>
                    <a:pt x="13" y="164"/>
                    <a:pt x="10" y="170"/>
                  </a:cubicBezTo>
                  <a:cubicBezTo>
                    <a:pt x="7" y="176"/>
                    <a:pt x="3" y="183"/>
                    <a:pt x="0" y="189"/>
                  </a:cubicBezTo>
                  <a:cubicBezTo>
                    <a:pt x="5" y="185"/>
                    <a:pt x="13" y="179"/>
                    <a:pt x="21" y="172"/>
                  </a:cubicBezTo>
                  <a:cubicBezTo>
                    <a:pt x="63" y="137"/>
                    <a:pt x="84" y="119"/>
                    <a:pt x="92" y="99"/>
                  </a:cubicBezTo>
                  <a:cubicBezTo>
                    <a:pt x="94" y="94"/>
                    <a:pt x="106" y="59"/>
                    <a:pt x="88" y="31"/>
                  </a:cubicBezTo>
                  <a:cubicBezTo>
                    <a:pt x="82" y="21"/>
                    <a:pt x="70" y="8"/>
                    <a:pt x="51" y="3"/>
                  </a:cubicBezTo>
                  <a:cubicBezTo>
                    <a:pt x="41" y="0"/>
                    <a:pt x="32" y="0"/>
                    <a:pt x="27" y="1"/>
                  </a:cubicBezTo>
                  <a:close/>
                </a:path>
              </a:pathLst>
            </a:custGeom>
            <a:solidFill>
              <a:srgbClr val="D4C12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grpSp>
          <p:nvGrpSpPr>
            <p:cNvPr id="27658" name="组合 82"/>
            <p:cNvGrpSpPr/>
            <p:nvPr/>
          </p:nvGrpSpPr>
          <p:grpSpPr>
            <a:xfrm>
              <a:off x="4975198" y="2594344"/>
              <a:ext cx="1405801" cy="2232313"/>
              <a:chOff x="4975198" y="2594344"/>
              <a:chExt cx="1405801" cy="2232313"/>
            </a:xfrm>
          </p:grpSpPr>
          <p:sp>
            <p:nvSpPr>
              <p:cNvPr id="33" name="Freeform 35"/>
              <p:cNvSpPr/>
              <p:nvPr>
                <p:custDataLst>
                  <p:tags r:id="rId9"/>
                </p:custDataLst>
              </p:nvPr>
            </p:nvSpPr>
            <p:spPr bwMode="auto">
              <a:xfrm>
                <a:off x="5366313" y="4476128"/>
                <a:ext cx="959340" cy="350529"/>
              </a:xfrm>
              <a:custGeom>
                <a:avLst/>
                <a:gdLst>
                  <a:gd name="T0" fmla="*/ 181 w 192"/>
                  <a:gd name="T1" fmla="*/ 70 h 70"/>
                  <a:gd name="T2" fmla="*/ 10 w 192"/>
                  <a:gd name="T3" fmla="*/ 70 h 70"/>
                  <a:gd name="T4" fmla="*/ 0 w 192"/>
                  <a:gd name="T5" fmla="*/ 60 h 70"/>
                  <a:gd name="T6" fmla="*/ 0 w 192"/>
                  <a:gd name="T7" fmla="*/ 11 h 70"/>
                  <a:gd name="T8" fmla="*/ 10 w 192"/>
                  <a:gd name="T9" fmla="*/ 0 h 70"/>
                  <a:gd name="T10" fmla="*/ 181 w 192"/>
                  <a:gd name="T11" fmla="*/ 0 h 70"/>
                  <a:gd name="T12" fmla="*/ 192 w 192"/>
                  <a:gd name="T13" fmla="*/ 11 h 70"/>
                  <a:gd name="T14" fmla="*/ 192 w 192"/>
                  <a:gd name="T15" fmla="*/ 60 h 70"/>
                  <a:gd name="T16" fmla="*/ 181 w 192"/>
                  <a:gd name="T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70">
                    <a:moveTo>
                      <a:pt x="181" y="70"/>
                    </a:moveTo>
                    <a:cubicBezTo>
                      <a:pt x="10" y="70"/>
                      <a:pt x="10" y="70"/>
                      <a:pt x="10" y="70"/>
                    </a:cubicBezTo>
                    <a:cubicBezTo>
                      <a:pt x="4" y="70"/>
                      <a:pt x="0" y="66"/>
                      <a:pt x="0" y="60"/>
                    </a:cubicBezTo>
                    <a:cubicBezTo>
                      <a:pt x="0" y="11"/>
                      <a:pt x="0" y="11"/>
                      <a:pt x="0" y="11"/>
                    </a:cubicBezTo>
                    <a:cubicBezTo>
                      <a:pt x="0" y="5"/>
                      <a:pt x="4" y="0"/>
                      <a:pt x="10" y="0"/>
                    </a:cubicBezTo>
                    <a:cubicBezTo>
                      <a:pt x="181" y="0"/>
                      <a:pt x="181" y="0"/>
                      <a:pt x="181" y="0"/>
                    </a:cubicBezTo>
                    <a:cubicBezTo>
                      <a:pt x="187" y="0"/>
                      <a:pt x="192" y="5"/>
                      <a:pt x="192" y="11"/>
                    </a:cubicBezTo>
                    <a:cubicBezTo>
                      <a:pt x="192" y="60"/>
                      <a:pt x="192" y="60"/>
                      <a:pt x="192" y="60"/>
                    </a:cubicBezTo>
                    <a:cubicBezTo>
                      <a:pt x="192" y="66"/>
                      <a:pt x="187" y="70"/>
                      <a:pt x="181" y="7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34" name="Rectangle 36"/>
              <p:cNvSpPr>
                <a:spLocks noChangeArrowheads="1"/>
              </p:cNvSpPr>
              <p:nvPr>
                <p:custDataLst>
                  <p:tags r:id="rId10"/>
                </p:custDataLst>
              </p:nvPr>
            </p:nvSpPr>
            <p:spPr bwMode="auto">
              <a:xfrm>
                <a:off x="5842293" y="4538853"/>
                <a:ext cx="228766" cy="232456"/>
              </a:xfrm>
              <a:prstGeom prst="rect">
                <a:avLst/>
              </a:prstGeom>
              <a:solidFill>
                <a:srgbClr val="FFFFFF">
                  <a:lumMod val="8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
                <a:pPr fontAlgn="base"/>
                <a:endParaRPr lang="zh-CN" altLang="en-US" sz="1350" strike="noStrike" noProof="1"/>
              </a:p>
            </p:txBody>
          </p:sp>
          <p:sp>
            <p:nvSpPr>
              <p:cNvPr id="35" name="Freeform 37"/>
              <p:cNvSpPr/>
              <p:nvPr>
                <p:custDataLst>
                  <p:tags r:id="rId11"/>
                </p:custDataLst>
              </p:nvPr>
            </p:nvSpPr>
            <p:spPr bwMode="auto">
              <a:xfrm>
                <a:off x="5845983" y="2604977"/>
                <a:ext cx="516568" cy="140211"/>
              </a:xfrm>
              <a:custGeom>
                <a:avLst/>
                <a:gdLst>
                  <a:gd name="T0" fmla="*/ 100 w 103"/>
                  <a:gd name="T1" fmla="*/ 28 h 28"/>
                  <a:gd name="T2" fmla="*/ 0 w 103"/>
                  <a:gd name="T3" fmla="*/ 28 h 28"/>
                  <a:gd name="T4" fmla="*/ 0 w 103"/>
                  <a:gd name="T5" fmla="*/ 1 h 28"/>
                  <a:gd name="T6" fmla="*/ 103 w 103"/>
                  <a:gd name="T7" fmla="*/ 0 h 28"/>
                  <a:gd name="T8" fmla="*/ 100 w 103"/>
                  <a:gd name="T9" fmla="*/ 28 h 28"/>
                </a:gdLst>
                <a:ahLst/>
                <a:cxnLst>
                  <a:cxn ang="0">
                    <a:pos x="T0" y="T1"/>
                  </a:cxn>
                  <a:cxn ang="0">
                    <a:pos x="T2" y="T3"/>
                  </a:cxn>
                  <a:cxn ang="0">
                    <a:pos x="T4" y="T5"/>
                  </a:cxn>
                  <a:cxn ang="0">
                    <a:pos x="T6" y="T7"/>
                  </a:cxn>
                  <a:cxn ang="0">
                    <a:pos x="T8" y="T9"/>
                  </a:cxn>
                </a:cxnLst>
                <a:rect l="0" t="0" r="r" b="b"/>
                <a:pathLst>
                  <a:path w="103" h="28">
                    <a:moveTo>
                      <a:pt x="100" y="28"/>
                    </a:moveTo>
                    <a:cubicBezTo>
                      <a:pt x="66" y="28"/>
                      <a:pt x="33" y="28"/>
                      <a:pt x="0" y="28"/>
                    </a:cubicBezTo>
                    <a:cubicBezTo>
                      <a:pt x="0" y="19"/>
                      <a:pt x="0" y="10"/>
                      <a:pt x="0" y="1"/>
                    </a:cubicBezTo>
                    <a:cubicBezTo>
                      <a:pt x="34" y="1"/>
                      <a:pt x="68" y="0"/>
                      <a:pt x="103" y="0"/>
                    </a:cubicBezTo>
                    <a:cubicBezTo>
                      <a:pt x="102" y="10"/>
                      <a:pt x="101" y="19"/>
                      <a:pt x="100" y="28"/>
                    </a:cubicBezTo>
                    <a:close/>
                  </a:path>
                </a:pathLst>
              </a:custGeom>
              <a:solidFill>
                <a:srgbClr val="E9C62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36" name="Freeform 38"/>
              <p:cNvSpPr/>
              <p:nvPr>
                <p:custDataLst>
                  <p:tags r:id="rId12"/>
                </p:custDataLst>
              </p:nvPr>
            </p:nvSpPr>
            <p:spPr bwMode="auto">
              <a:xfrm>
                <a:off x="5845983" y="2734555"/>
                <a:ext cx="535016" cy="1191796"/>
              </a:xfrm>
              <a:custGeom>
                <a:avLst/>
                <a:gdLst>
                  <a:gd name="T0" fmla="*/ 22 w 107"/>
                  <a:gd name="T1" fmla="*/ 238 h 238"/>
                  <a:gd name="T2" fmla="*/ 0 w 107"/>
                  <a:gd name="T3" fmla="*/ 237 h 238"/>
                  <a:gd name="T4" fmla="*/ 0 w 107"/>
                  <a:gd name="T5" fmla="*/ 0 h 238"/>
                  <a:gd name="T6" fmla="*/ 0 w 107"/>
                  <a:gd name="T7" fmla="*/ 0 h 238"/>
                  <a:gd name="T8" fmla="*/ 100 w 107"/>
                  <a:gd name="T9" fmla="*/ 0 h 238"/>
                  <a:gd name="T10" fmla="*/ 106 w 107"/>
                  <a:gd name="T11" fmla="*/ 49 h 238"/>
                  <a:gd name="T12" fmla="*/ 99 w 107"/>
                  <a:gd name="T13" fmla="*/ 121 h 238"/>
                  <a:gd name="T14" fmla="*/ 74 w 107"/>
                  <a:gd name="T15" fmla="*/ 186 h 238"/>
                  <a:gd name="T16" fmla="*/ 22 w 107"/>
                  <a:gd name="T17" fmla="*/ 23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238">
                    <a:moveTo>
                      <a:pt x="22" y="238"/>
                    </a:moveTo>
                    <a:cubicBezTo>
                      <a:pt x="15" y="237"/>
                      <a:pt x="7" y="237"/>
                      <a:pt x="0" y="237"/>
                    </a:cubicBezTo>
                    <a:cubicBezTo>
                      <a:pt x="0" y="158"/>
                      <a:pt x="0" y="79"/>
                      <a:pt x="0" y="0"/>
                    </a:cubicBezTo>
                    <a:cubicBezTo>
                      <a:pt x="0" y="0"/>
                      <a:pt x="0" y="0"/>
                      <a:pt x="0" y="0"/>
                    </a:cubicBezTo>
                    <a:cubicBezTo>
                      <a:pt x="11" y="0"/>
                      <a:pt x="89" y="0"/>
                      <a:pt x="100" y="0"/>
                    </a:cubicBezTo>
                    <a:cubicBezTo>
                      <a:pt x="103" y="12"/>
                      <a:pt x="105" y="29"/>
                      <a:pt x="106" y="49"/>
                    </a:cubicBezTo>
                    <a:cubicBezTo>
                      <a:pt x="107" y="81"/>
                      <a:pt x="103" y="107"/>
                      <a:pt x="99" y="121"/>
                    </a:cubicBezTo>
                    <a:cubicBezTo>
                      <a:pt x="95" y="141"/>
                      <a:pt x="89" y="162"/>
                      <a:pt x="74" y="186"/>
                    </a:cubicBezTo>
                    <a:cubicBezTo>
                      <a:pt x="58" y="211"/>
                      <a:pt x="38" y="228"/>
                      <a:pt x="22" y="238"/>
                    </a:cubicBezTo>
                    <a:close/>
                  </a:path>
                </a:pathLst>
              </a:custGeom>
              <a:solidFill>
                <a:srgbClr val="E7BD1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38" name="Freeform 40"/>
              <p:cNvSpPr/>
              <p:nvPr>
                <p:custDataLst>
                  <p:tags r:id="rId13"/>
                </p:custDataLst>
              </p:nvPr>
            </p:nvSpPr>
            <p:spPr bwMode="auto">
              <a:xfrm>
                <a:off x="5845983" y="3918972"/>
                <a:ext cx="110693" cy="66415"/>
              </a:xfrm>
              <a:custGeom>
                <a:avLst/>
                <a:gdLst>
                  <a:gd name="T0" fmla="*/ 0 w 22"/>
                  <a:gd name="T1" fmla="*/ 0 h 13"/>
                  <a:gd name="T2" fmla="*/ 22 w 22"/>
                  <a:gd name="T3" fmla="*/ 1 h 13"/>
                  <a:gd name="T4" fmla="*/ 22 w 22"/>
                  <a:gd name="T5" fmla="*/ 13 h 13"/>
                  <a:gd name="T6" fmla="*/ 0 w 22"/>
                  <a:gd name="T7" fmla="*/ 12 h 13"/>
                  <a:gd name="T8" fmla="*/ 0 w 22"/>
                  <a:gd name="T9" fmla="*/ 0 h 13"/>
                </a:gdLst>
                <a:ahLst/>
                <a:cxnLst>
                  <a:cxn ang="0">
                    <a:pos x="T0" y="T1"/>
                  </a:cxn>
                  <a:cxn ang="0">
                    <a:pos x="T2" y="T3"/>
                  </a:cxn>
                  <a:cxn ang="0">
                    <a:pos x="T4" y="T5"/>
                  </a:cxn>
                  <a:cxn ang="0">
                    <a:pos x="T6" y="T7"/>
                  </a:cxn>
                  <a:cxn ang="0">
                    <a:pos x="T8" y="T9"/>
                  </a:cxn>
                </a:cxnLst>
                <a:rect l="0" t="0" r="r" b="b"/>
                <a:pathLst>
                  <a:path w="22" h="13">
                    <a:moveTo>
                      <a:pt x="0" y="0"/>
                    </a:moveTo>
                    <a:cubicBezTo>
                      <a:pt x="7" y="0"/>
                      <a:pt x="15" y="0"/>
                      <a:pt x="22" y="1"/>
                    </a:cubicBezTo>
                    <a:cubicBezTo>
                      <a:pt x="22" y="5"/>
                      <a:pt x="22" y="9"/>
                      <a:pt x="22" y="13"/>
                    </a:cubicBezTo>
                    <a:cubicBezTo>
                      <a:pt x="15" y="13"/>
                      <a:pt x="8" y="13"/>
                      <a:pt x="0" y="12"/>
                    </a:cubicBezTo>
                    <a:cubicBezTo>
                      <a:pt x="0" y="8"/>
                      <a:pt x="0" y="4"/>
                      <a:pt x="0" y="0"/>
                    </a:cubicBezTo>
                    <a:close/>
                  </a:path>
                </a:pathLst>
              </a:custGeom>
              <a:solidFill>
                <a:srgbClr val="EED28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39" name="Freeform 41"/>
              <p:cNvSpPr/>
              <p:nvPr>
                <p:custDataLst>
                  <p:tags r:id="rId14"/>
                </p:custDataLst>
              </p:nvPr>
            </p:nvSpPr>
            <p:spPr bwMode="auto">
              <a:xfrm>
                <a:off x="5845983" y="3981698"/>
                <a:ext cx="177109" cy="295181"/>
              </a:xfrm>
              <a:custGeom>
                <a:avLst/>
                <a:gdLst>
                  <a:gd name="T0" fmla="*/ 22 w 35"/>
                  <a:gd name="T1" fmla="*/ 1 h 59"/>
                  <a:gd name="T2" fmla="*/ 0 w 35"/>
                  <a:gd name="T3" fmla="*/ 0 h 59"/>
                  <a:gd name="T4" fmla="*/ 0 w 35"/>
                  <a:gd name="T5" fmla="*/ 59 h 59"/>
                  <a:gd name="T6" fmla="*/ 22 w 35"/>
                  <a:gd name="T7" fmla="*/ 59 h 59"/>
                  <a:gd name="T8" fmla="*/ 26 w 35"/>
                  <a:gd name="T9" fmla="*/ 8 h 59"/>
                  <a:gd name="T10" fmla="*/ 22 w 35"/>
                  <a:gd name="T11" fmla="*/ 1 h 59"/>
                </a:gdLst>
                <a:ahLst/>
                <a:cxnLst>
                  <a:cxn ang="0">
                    <a:pos x="T0" y="T1"/>
                  </a:cxn>
                  <a:cxn ang="0">
                    <a:pos x="T2" y="T3"/>
                  </a:cxn>
                  <a:cxn ang="0">
                    <a:pos x="T4" y="T5"/>
                  </a:cxn>
                  <a:cxn ang="0">
                    <a:pos x="T6" y="T7"/>
                  </a:cxn>
                  <a:cxn ang="0">
                    <a:pos x="T8" y="T9"/>
                  </a:cxn>
                  <a:cxn ang="0">
                    <a:pos x="T10" y="T11"/>
                  </a:cxn>
                </a:cxnLst>
                <a:rect l="0" t="0" r="r" b="b"/>
                <a:pathLst>
                  <a:path w="35" h="59">
                    <a:moveTo>
                      <a:pt x="22" y="1"/>
                    </a:moveTo>
                    <a:cubicBezTo>
                      <a:pt x="15" y="1"/>
                      <a:pt x="8" y="1"/>
                      <a:pt x="0" y="0"/>
                    </a:cubicBezTo>
                    <a:cubicBezTo>
                      <a:pt x="0" y="20"/>
                      <a:pt x="0" y="39"/>
                      <a:pt x="0" y="59"/>
                    </a:cubicBezTo>
                    <a:cubicBezTo>
                      <a:pt x="7" y="59"/>
                      <a:pt x="15" y="59"/>
                      <a:pt x="22" y="59"/>
                    </a:cubicBezTo>
                    <a:cubicBezTo>
                      <a:pt x="26" y="50"/>
                      <a:pt x="35" y="29"/>
                      <a:pt x="26" y="8"/>
                    </a:cubicBezTo>
                    <a:cubicBezTo>
                      <a:pt x="25" y="6"/>
                      <a:pt x="24" y="4"/>
                      <a:pt x="22" y="1"/>
                    </a:cubicBezTo>
                    <a:close/>
                  </a:path>
                </a:pathLst>
              </a:custGeom>
              <a:solidFill>
                <a:srgbClr val="B0932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40" name="Freeform 42"/>
              <p:cNvSpPr/>
              <p:nvPr>
                <p:custDataLst>
                  <p:tags r:id="rId15"/>
                </p:custDataLst>
              </p:nvPr>
            </p:nvSpPr>
            <p:spPr bwMode="auto">
              <a:xfrm>
                <a:off x="5845983" y="4276879"/>
                <a:ext cx="361598" cy="199247"/>
              </a:xfrm>
              <a:custGeom>
                <a:avLst/>
                <a:gdLst>
                  <a:gd name="T0" fmla="*/ 0 w 72"/>
                  <a:gd name="T1" fmla="*/ 0 h 40"/>
                  <a:gd name="T2" fmla="*/ 22 w 72"/>
                  <a:gd name="T3" fmla="*/ 0 h 40"/>
                  <a:gd name="T4" fmla="*/ 41 w 72"/>
                  <a:gd name="T5" fmla="*/ 16 h 40"/>
                  <a:gd name="T6" fmla="*/ 72 w 72"/>
                  <a:gd name="T7" fmla="*/ 25 h 40"/>
                  <a:gd name="T8" fmla="*/ 72 w 72"/>
                  <a:gd name="T9" fmla="*/ 40 h 40"/>
                  <a:gd name="T10" fmla="*/ 0 w 72"/>
                  <a:gd name="T11" fmla="*/ 40 h 40"/>
                  <a:gd name="T12" fmla="*/ 0 w 72"/>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72" h="40">
                    <a:moveTo>
                      <a:pt x="0" y="0"/>
                    </a:moveTo>
                    <a:cubicBezTo>
                      <a:pt x="7" y="0"/>
                      <a:pt x="15" y="0"/>
                      <a:pt x="22" y="0"/>
                    </a:cubicBezTo>
                    <a:cubicBezTo>
                      <a:pt x="26" y="4"/>
                      <a:pt x="32" y="11"/>
                      <a:pt x="41" y="16"/>
                    </a:cubicBezTo>
                    <a:cubicBezTo>
                      <a:pt x="54" y="23"/>
                      <a:pt x="65" y="25"/>
                      <a:pt x="72" y="25"/>
                    </a:cubicBezTo>
                    <a:cubicBezTo>
                      <a:pt x="72" y="30"/>
                      <a:pt x="72" y="35"/>
                      <a:pt x="72" y="40"/>
                    </a:cubicBezTo>
                    <a:cubicBezTo>
                      <a:pt x="48" y="40"/>
                      <a:pt x="24" y="40"/>
                      <a:pt x="0" y="40"/>
                    </a:cubicBezTo>
                    <a:cubicBezTo>
                      <a:pt x="0" y="27"/>
                      <a:pt x="0" y="13"/>
                      <a:pt x="0" y="0"/>
                    </a:cubicBezTo>
                    <a:close/>
                  </a:path>
                </a:pathLst>
              </a:custGeom>
              <a:solidFill>
                <a:srgbClr val="E4BC1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41" name="Freeform 43"/>
              <p:cNvSpPr/>
              <p:nvPr>
                <p:custDataLst>
                  <p:tags r:id="rId16"/>
                </p:custDataLst>
              </p:nvPr>
            </p:nvSpPr>
            <p:spPr bwMode="auto">
              <a:xfrm>
                <a:off x="5329415" y="2601723"/>
                <a:ext cx="516568" cy="132832"/>
              </a:xfrm>
              <a:custGeom>
                <a:avLst/>
                <a:gdLst>
                  <a:gd name="T0" fmla="*/ 3 w 103"/>
                  <a:gd name="T1" fmla="*/ 27 h 27"/>
                  <a:gd name="T2" fmla="*/ 103 w 103"/>
                  <a:gd name="T3" fmla="*/ 27 h 27"/>
                  <a:gd name="T4" fmla="*/ 103 w 103"/>
                  <a:gd name="T5" fmla="*/ 0 h 27"/>
                  <a:gd name="T6" fmla="*/ 0 w 103"/>
                  <a:gd name="T7" fmla="*/ 0 h 27"/>
                  <a:gd name="T8" fmla="*/ 3 w 103"/>
                  <a:gd name="T9" fmla="*/ 27 h 27"/>
                </a:gdLst>
                <a:ahLst/>
                <a:cxnLst>
                  <a:cxn ang="0">
                    <a:pos x="T0" y="T1"/>
                  </a:cxn>
                  <a:cxn ang="0">
                    <a:pos x="T2" y="T3"/>
                  </a:cxn>
                  <a:cxn ang="0">
                    <a:pos x="T4" y="T5"/>
                  </a:cxn>
                  <a:cxn ang="0">
                    <a:pos x="T6" y="T7"/>
                  </a:cxn>
                  <a:cxn ang="0">
                    <a:pos x="T8" y="T9"/>
                  </a:cxn>
                </a:cxnLst>
                <a:rect l="0" t="0" r="r" b="b"/>
                <a:pathLst>
                  <a:path w="103" h="27">
                    <a:moveTo>
                      <a:pt x="3" y="27"/>
                    </a:moveTo>
                    <a:cubicBezTo>
                      <a:pt x="37" y="27"/>
                      <a:pt x="70" y="27"/>
                      <a:pt x="103" y="27"/>
                    </a:cubicBezTo>
                    <a:cubicBezTo>
                      <a:pt x="103" y="18"/>
                      <a:pt x="103" y="9"/>
                      <a:pt x="103" y="0"/>
                    </a:cubicBezTo>
                    <a:cubicBezTo>
                      <a:pt x="69" y="0"/>
                      <a:pt x="35" y="0"/>
                      <a:pt x="0" y="0"/>
                    </a:cubicBezTo>
                    <a:cubicBezTo>
                      <a:pt x="1" y="9"/>
                      <a:pt x="2" y="18"/>
                      <a:pt x="3" y="27"/>
                    </a:cubicBezTo>
                    <a:close/>
                  </a:path>
                </a:pathLst>
              </a:custGeom>
              <a:solidFill>
                <a:srgbClr val="ECD22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42" name="Freeform 44"/>
              <p:cNvSpPr/>
              <p:nvPr>
                <p:custDataLst>
                  <p:tags r:id="rId17"/>
                </p:custDataLst>
              </p:nvPr>
            </p:nvSpPr>
            <p:spPr bwMode="auto">
              <a:xfrm>
                <a:off x="5310967" y="2734555"/>
                <a:ext cx="535016" cy="1191796"/>
              </a:xfrm>
              <a:custGeom>
                <a:avLst/>
                <a:gdLst>
                  <a:gd name="T0" fmla="*/ 85 w 107"/>
                  <a:gd name="T1" fmla="*/ 238 h 238"/>
                  <a:gd name="T2" fmla="*/ 107 w 107"/>
                  <a:gd name="T3" fmla="*/ 237 h 238"/>
                  <a:gd name="T4" fmla="*/ 107 w 107"/>
                  <a:gd name="T5" fmla="*/ 0 h 238"/>
                  <a:gd name="T6" fmla="*/ 7 w 107"/>
                  <a:gd name="T7" fmla="*/ 0 h 238"/>
                  <a:gd name="T8" fmla="*/ 1 w 107"/>
                  <a:gd name="T9" fmla="*/ 49 h 238"/>
                  <a:gd name="T10" fmla="*/ 8 w 107"/>
                  <a:gd name="T11" fmla="*/ 121 h 238"/>
                  <a:gd name="T12" fmla="*/ 33 w 107"/>
                  <a:gd name="T13" fmla="*/ 186 h 238"/>
                  <a:gd name="T14" fmla="*/ 85 w 107"/>
                  <a:gd name="T15" fmla="*/ 238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238">
                    <a:moveTo>
                      <a:pt x="85" y="238"/>
                    </a:moveTo>
                    <a:cubicBezTo>
                      <a:pt x="92" y="238"/>
                      <a:pt x="100" y="237"/>
                      <a:pt x="107" y="237"/>
                    </a:cubicBezTo>
                    <a:cubicBezTo>
                      <a:pt x="107" y="158"/>
                      <a:pt x="107" y="79"/>
                      <a:pt x="107" y="0"/>
                    </a:cubicBezTo>
                    <a:cubicBezTo>
                      <a:pt x="74" y="0"/>
                      <a:pt x="41" y="0"/>
                      <a:pt x="7" y="0"/>
                    </a:cubicBezTo>
                    <a:cubicBezTo>
                      <a:pt x="5" y="12"/>
                      <a:pt x="2" y="29"/>
                      <a:pt x="1" y="49"/>
                    </a:cubicBezTo>
                    <a:cubicBezTo>
                      <a:pt x="0" y="81"/>
                      <a:pt x="4" y="107"/>
                      <a:pt x="8" y="121"/>
                    </a:cubicBezTo>
                    <a:cubicBezTo>
                      <a:pt x="12" y="141"/>
                      <a:pt x="18" y="162"/>
                      <a:pt x="33" y="186"/>
                    </a:cubicBezTo>
                    <a:cubicBezTo>
                      <a:pt x="49" y="211"/>
                      <a:pt x="69" y="228"/>
                      <a:pt x="85" y="238"/>
                    </a:cubicBezTo>
                    <a:close/>
                  </a:path>
                </a:pathLst>
              </a:custGeom>
              <a:solidFill>
                <a:srgbClr val="EBC82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43" name="Freeform 45"/>
              <p:cNvSpPr/>
              <p:nvPr>
                <p:custDataLst>
                  <p:tags r:id="rId18"/>
                </p:custDataLst>
              </p:nvPr>
            </p:nvSpPr>
            <p:spPr bwMode="auto">
              <a:xfrm>
                <a:off x="4975198" y="2730866"/>
                <a:ext cx="531327" cy="944581"/>
              </a:xfrm>
              <a:custGeom>
                <a:avLst/>
                <a:gdLst>
                  <a:gd name="T0" fmla="*/ 79 w 106"/>
                  <a:gd name="T1" fmla="*/ 1 h 189"/>
                  <a:gd name="T2" fmla="*/ 78 w 106"/>
                  <a:gd name="T3" fmla="*/ 15 h 189"/>
                  <a:gd name="T4" fmla="*/ 55 w 106"/>
                  <a:gd name="T5" fmla="*/ 15 h 189"/>
                  <a:gd name="T6" fmla="*/ 20 w 106"/>
                  <a:gd name="T7" fmla="*/ 71 h 189"/>
                  <a:gd name="T8" fmla="*/ 55 w 106"/>
                  <a:gd name="T9" fmla="*/ 131 h 189"/>
                  <a:gd name="T10" fmla="*/ 87 w 106"/>
                  <a:gd name="T11" fmla="*/ 153 h 189"/>
                  <a:gd name="T12" fmla="*/ 96 w 106"/>
                  <a:gd name="T13" fmla="*/ 170 h 189"/>
                  <a:gd name="T14" fmla="*/ 106 w 106"/>
                  <a:gd name="T15" fmla="*/ 189 h 189"/>
                  <a:gd name="T16" fmla="*/ 85 w 106"/>
                  <a:gd name="T17" fmla="*/ 172 h 189"/>
                  <a:gd name="T18" fmla="*/ 14 w 106"/>
                  <a:gd name="T19" fmla="*/ 99 h 189"/>
                  <a:gd name="T20" fmla="*/ 18 w 106"/>
                  <a:gd name="T21" fmla="*/ 31 h 189"/>
                  <a:gd name="T22" fmla="*/ 55 w 106"/>
                  <a:gd name="T23" fmla="*/ 3 h 189"/>
                  <a:gd name="T24" fmla="*/ 79 w 106"/>
                  <a:gd name="T25" fmla="*/ 1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189">
                    <a:moveTo>
                      <a:pt x="79" y="1"/>
                    </a:moveTo>
                    <a:cubicBezTo>
                      <a:pt x="79" y="6"/>
                      <a:pt x="79" y="10"/>
                      <a:pt x="78" y="15"/>
                    </a:cubicBezTo>
                    <a:cubicBezTo>
                      <a:pt x="73" y="14"/>
                      <a:pt x="64" y="12"/>
                      <a:pt x="55" y="15"/>
                    </a:cubicBezTo>
                    <a:cubicBezTo>
                      <a:pt x="33" y="22"/>
                      <a:pt x="20" y="49"/>
                      <a:pt x="20" y="71"/>
                    </a:cubicBezTo>
                    <a:cubicBezTo>
                      <a:pt x="20" y="99"/>
                      <a:pt x="40" y="118"/>
                      <a:pt x="55" y="131"/>
                    </a:cubicBezTo>
                    <a:cubicBezTo>
                      <a:pt x="66" y="142"/>
                      <a:pt x="78" y="149"/>
                      <a:pt x="87" y="153"/>
                    </a:cubicBezTo>
                    <a:cubicBezTo>
                      <a:pt x="90" y="159"/>
                      <a:pt x="93" y="164"/>
                      <a:pt x="96" y="170"/>
                    </a:cubicBezTo>
                    <a:cubicBezTo>
                      <a:pt x="99" y="176"/>
                      <a:pt x="103" y="183"/>
                      <a:pt x="106" y="189"/>
                    </a:cubicBezTo>
                    <a:cubicBezTo>
                      <a:pt x="101" y="185"/>
                      <a:pt x="93" y="179"/>
                      <a:pt x="85" y="172"/>
                    </a:cubicBezTo>
                    <a:cubicBezTo>
                      <a:pt x="43" y="137"/>
                      <a:pt x="22" y="119"/>
                      <a:pt x="14" y="99"/>
                    </a:cubicBezTo>
                    <a:cubicBezTo>
                      <a:pt x="12" y="94"/>
                      <a:pt x="0" y="59"/>
                      <a:pt x="18" y="31"/>
                    </a:cubicBezTo>
                    <a:cubicBezTo>
                      <a:pt x="24" y="21"/>
                      <a:pt x="36" y="8"/>
                      <a:pt x="55" y="3"/>
                    </a:cubicBezTo>
                    <a:cubicBezTo>
                      <a:pt x="65" y="0"/>
                      <a:pt x="74" y="1"/>
                      <a:pt x="79" y="1"/>
                    </a:cubicBezTo>
                    <a:close/>
                  </a:path>
                </a:pathLst>
              </a:custGeom>
              <a:solidFill>
                <a:srgbClr val="F0C0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44" name="Freeform 46"/>
              <p:cNvSpPr/>
              <p:nvPr>
                <p:custDataLst>
                  <p:tags r:id="rId19"/>
                </p:custDataLst>
              </p:nvPr>
            </p:nvSpPr>
            <p:spPr bwMode="auto">
              <a:xfrm>
                <a:off x="5735290" y="3918972"/>
                <a:ext cx="110693" cy="70106"/>
              </a:xfrm>
              <a:custGeom>
                <a:avLst/>
                <a:gdLst>
                  <a:gd name="T0" fmla="*/ 22 w 22"/>
                  <a:gd name="T1" fmla="*/ 0 h 14"/>
                  <a:gd name="T2" fmla="*/ 0 w 22"/>
                  <a:gd name="T3" fmla="*/ 1 h 14"/>
                  <a:gd name="T4" fmla="*/ 0 w 22"/>
                  <a:gd name="T5" fmla="*/ 14 h 14"/>
                  <a:gd name="T6" fmla="*/ 22 w 22"/>
                  <a:gd name="T7" fmla="*/ 12 h 14"/>
                  <a:gd name="T8" fmla="*/ 22 w 22"/>
                  <a:gd name="T9" fmla="*/ 0 h 14"/>
                </a:gdLst>
                <a:ahLst/>
                <a:cxnLst>
                  <a:cxn ang="0">
                    <a:pos x="T0" y="T1"/>
                  </a:cxn>
                  <a:cxn ang="0">
                    <a:pos x="T2" y="T3"/>
                  </a:cxn>
                  <a:cxn ang="0">
                    <a:pos x="T4" y="T5"/>
                  </a:cxn>
                  <a:cxn ang="0">
                    <a:pos x="T6" y="T7"/>
                  </a:cxn>
                  <a:cxn ang="0">
                    <a:pos x="T8" y="T9"/>
                  </a:cxn>
                </a:cxnLst>
                <a:rect l="0" t="0" r="r" b="b"/>
                <a:pathLst>
                  <a:path w="22" h="14">
                    <a:moveTo>
                      <a:pt x="22" y="0"/>
                    </a:moveTo>
                    <a:cubicBezTo>
                      <a:pt x="15" y="0"/>
                      <a:pt x="7" y="1"/>
                      <a:pt x="0" y="1"/>
                    </a:cubicBezTo>
                    <a:cubicBezTo>
                      <a:pt x="0" y="5"/>
                      <a:pt x="0" y="9"/>
                      <a:pt x="0" y="14"/>
                    </a:cubicBezTo>
                    <a:cubicBezTo>
                      <a:pt x="7" y="13"/>
                      <a:pt x="15" y="13"/>
                      <a:pt x="22" y="12"/>
                    </a:cubicBezTo>
                    <a:cubicBezTo>
                      <a:pt x="22" y="8"/>
                      <a:pt x="22" y="4"/>
                      <a:pt x="22" y="0"/>
                    </a:cubicBezTo>
                    <a:close/>
                  </a:path>
                </a:pathLst>
              </a:custGeom>
              <a:solidFill>
                <a:srgbClr val="F9E49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45" name="Freeform 47"/>
              <p:cNvSpPr/>
              <p:nvPr>
                <p:custDataLst>
                  <p:tags r:id="rId20"/>
                </p:custDataLst>
              </p:nvPr>
            </p:nvSpPr>
            <p:spPr bwMode="auto">
              <a:xfrm>
                <a:off x="5672563" y="3981698"/>
                <a:ext cx="173420" cy="295181"/>
              </a:xfrm>
              <a:custGeom>
                <a:avLst/>
                <a:gdLst>
                  <a:gd name="T0" fmla="*/ 13 w 35"/>
                  <a:gd name="T1" fmla="*/ 1 h 59"/>
                  <a:gd name="T2" fmla="*/ 35 w 35"/>
                  <a:gd name="T3" fmla="*/ 0 h 59"/>
                  <a:gd name="T4" fmla="*/ 35 w 35"/>
                  <a:gd name="T5" fmla="*/ 59 h 59"/>
                  <a:gd name="T6" fmla="*/ 13 w 35"/>
                  <a:gd name="T7" fmla="*/ 59 h 59"/>
                  <a:gd name="T8" fmla="*/ 9 w 35"/>
                  <a:gd name="T9" fmla="*/ 8 h 59"/>
                  <a:gd name="T10" fmla="*/ 13 w 35"/>
                  <a:gd name="T11" fmla="*/ 1 h 59"/>
                </a:gdLst>
                <a:ahLst/>
                <a:cxnLst>
                  <a:cxn ang="0">
                    <a:pos x="T0" y="T1"/>
                  </a:cxn>
                  <a:cxn ang="0">
                    <a:pos x="T2" y="T3"/>
                  </a:cxn>
                  <a:cxn ang="0">
                    <a:pos x="T4" y="T5"/>
                  </a:cxn>
                  <a:cxn ang="0">
                    <a:pos x="T6" y="T7"/>
                  </a:cxn>
                  <a:cxn ang="0">
                    <a:pos x="T8" y="T9"/>
                  </a:cxn>
                  <a:cxn ang="0">
                    <a:pos x="T10" y="T11"/>
                  </a:cxn>
                </a:cxnLst>
                <a:rect l="0" t="0" r="r" b="b"/>
                <a:pathLst>
                  <a:path w="35" h="59">
                    <a:moveTo>
                      <a:pt x="13" y="1"/>
                    </a:moveTo>
                    <a:cubicBezTo>
                      <a:pt x="20" y="1"/>
                      <a:pt x="28" y="1"/>
                      <a:pt x="35" y="0"/>
                    </a:cubicBezTo>
                    <a:cubicBezTo>
                      <a:pt x="35" y="20"/>
                      <a:pt x="35" y="39"/>
                      <a:pt x="35" y="59"/>
                    </a:cubicBezTo>
                    <a:cubicBezTo>
                      <a:pt x="28" y="59"/>
                      <a:pt x="20" y="59"/>
                      <a:pt x="13" y="59"/>
                    </a:cubicBezTo>
                    <a:cubicBezTo>
                      <a:pt x="9" y="50"/>
                      <a:pt x="0" y="29"/>
                      <a:pt x="9" y="8"/>
                    </a:cubicBezTo>
                    <a:cubicBezTo>
                      <a:pt x="10" y="6"/>
                      <a:pt x="11" y="4"/>
                      <a:pt x="13" y="1"/>
                    </a:cubicBezTo>
                    <a:close/>
                  </a:path>
                </a:pathLst>
              </a:custGeom>
              <a:solidFill>
                <a:srgbClr val="F8E99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46" name="Freeform 48"/>
              <p:cNvSpPr/>
              <p:nvPr>
                <p:custDataLst>
                  <p:tags r:id="rId21"/>
                </p:custDataLst>
              </p:nvPr>
            </p:nvSpPr>
            <p:spPr bwMode="auto">
              <a:xfrm>
                <a:off x="5484386" y="4276879"/>
                <a:ext cx="361598" cy="202937"/>
              </a:xfrm>
              <a:custGeom>
                <a:avLst/>
                <a:gdLst>
                  <a:gd name="T0" fmla="*/ 72 w 72"/>
                  <a:gd name="T1" fmla="*/ 0 h 41"/>
                  <a:gd name="T2" fmla="*/ 50 w 72"/>
                  <a:gd name="T3" fmla="*/ 0 h 41"/>
                  <a:gd name="T4" fmla="*/ 31 w 72"/>
                  <a:gd name="T5" fmla="*/ 16 h 41"/>
                  <a:gd name="T6" fmla="*/ 0 w 72"/>
                  <a:gd name="T7" fmla="*/ 25 h 41"/>
                  <a:gd name="T8" fmla="*/ 0 w 72"/>
                  <a:gd name="T9" fmla="*/ 41 h 41"/>
                  <a:gd name="T10" fmla="*/ 72 w 72"/>
                  <a:gd name="T11" fmla="*/ 40 h 41"/>
                  <a:gd name="T12" fmla="*/ 72 w 72"/>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72" h="41">
                    <a:moveTo>
                      <a:pt x="72" y="0"/>
                    </a:moveTo>
                    <a:cubicBezTo>
                      <a:pt x="65" y="0"/>
                      <a:pt x="57" y="0"/>
                      <a:pt x="50" y="0"/>
                    </a:cubicBezTo>
                    <a:cubicBezTo>
                      <a:pt x="46" y="5"/>
                      <a:pt x="40" y="11"/>
                      <a:pt x="31" y="16"/>
                    </a:cubicBezTo>
                    <a:cubicBezTo>
                      <a:pt x="18" y="23"/>
                      <a:pt x="7" y="25"/>
                      <a:pt x="0" y="25"/>
                    </a:cubicBezTo>
                    <a:cubicBezTo>
                      <a:pt x="0" y="30"/>
                      <a:pt x="0" y="35"/>
                      <a:pt x="0" y="41"/>
                    </a:cubicBezTo>
                    <a:cubicBezTo>
                      <a:pt x="24" y="40"/>
                      <a:pt x="48" y="40"/>
                      <a:pt x="72" y="40"/>
                    </a:cubicBezTo>
                    <a:cubicBezTo>
                      <a:pt x="72" y="27"/>
                      <a:pt x="72" y="13"/>
                      <a:pt x="72" y="0"/>
                    </a:cubicBezTo>
                    <a:close/>
                  </a:path>
                </a:pathLst>
              </a:custGeom>
              <a:solidFill>
                <a:srgbClr val="E9CB2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47" name="Line 49"/>
              <p:cNvSpPr>
                <a:spLocks noChangeShapeType="1"/>
              </p:cNvSpPr>
              <p:nvPr>
                <p:custDataLst>
                  <p:tags r:id="rId22"/>
                </p:custDataLst>
              </p:nvPr>
            </p:nvSpPr>
            <p:spPr bwMode="auto">
              <a:xfrm>
                <a:off x="5845983" y="398169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48" name="Line 50"/>
              <p:cNvSpPr>
                <a:spLocks noChangeShapeType="1"/>
              </p:cNvSpPr>
              <p:nvPr>
                <p:custDataLst>
                  <p:tags r:id="rId23"/>
                </p:custDataLst>
              </p:nvPr>
            </p:nvSpPr>
            <p:spPr bwMode="auto">
              <a:xfrm>
                <a:off x="5845983" y="398169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49" name="Line 51"/>
              <p:cNvSpPr>
                <a:spLocks noChangeShapeType="1"/>
              </p:cNvSpPr>
              <p:nvPr>
                <p:custDataLst>
                  <p:tags r:id="rId24"/>
                </p:custDataLst>
              </p:nvPr>
            </p:nvSpPr>
            <p:spPr bwMode="auto">
              <a:xfrm>
                <a:off x="5845983" y="2594344"/>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50" name="Line 52"/>
              <p:cNvSpPr>
                <a:spLocks noChangeShapeType="1"/>
              </p:cNvSpPr>
              <p:nvPr>
                <p:custDataLst>
                  <p:tags r:id="rId25"/>
                </p:custDataLst>
              </p:nvPr>
            </p:nvSpPr>
            <p:spPr bwMode="auto">
              <a:xfrm>
                <a:off x="5845983" y="2594344"/>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51" name="Rectangle 53"/>
              <p:cNvSpPr>
                <a:spLocks noChangeArrowheads="1"/>
              </p:cNvSpPr>
              <p:nvPr>
                <p:custDataLst>
                  <p:tags r:id="rId26"/>
                </p:custDataLst>
              </p:nvPr>
            </p:nvSpPr>
            <p:spPr bwMode="auto">
              <a:xfrm>
                <a:off x="5609838" y="4538853"/>
                <a:ext cx="232456" cy="2324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
                <a:pPr fontAlgn="base"/>
                <a:endParaRPr lang="zh-CN" altLang="en-US" sz="1350" strike="noStrike" noProof="1"/>
              </a:p>
            </p:txBody>
          </p:sp>
          <p:sp>
            <p:nvSpPr>
              <p:cNvPr id="52" name="Freeform 54"/>
              <p:cNvSpPr/>
              <p:nvPr>
                <p:custDataLst>
                  <p:tags r:id="rId27"/>
                </p:custDataLst>
              </p:nvPr>
            </p:nvSpPr>
            <p:spPr bwMode="auto">
              <a:xfrm>
                <a:off x="5410590" y="2734555"/>
                <a:ext cx="424324" cy="1191796"/>
              </a:xfrm>
              <a:custGeom>
                <a:avLst/>
                <a:gdLst>
                  <a:gd name="T0" fmla="*/ 30 w 85"/>
                  <a:gd name="T1" fmla="*/ 0 h 238"/>
                  <a:gd name="T2" fmla="*/ 30 w 85"/>
                  <a:gd name="T3" fmla="*/ 131 h 238"/>
                  <a:gd name="T4" fmla="*/ 85 w 85"/>
                  <a:gd name="T5" fmla="*/ 238 h 238"/>
                  <a:gd name="T6" fmla="*/ 73 w 85"/>
                  <a:gd name="T7" fmla="*/ 238 h 238"/>
                  <a:gd name="T8" fmla="*/ 34 w 85"/>
                  <a:gd name="T9" fmla="*/ 188 h 238"/>
                  <a:gd name="T10" fmla="*/ 1 w 85"/>
                  <a:gd name="T11" fmla="*/ 73 h 238"/>
                  <a:gd name="T12" fmla="*/ 9 w 85"/>
                  <a:gd name="T13" fmla="*/ 0 h 238"/>
                  <a:gd name="T14" fmla="*/ 30 w 85"/>
                  <a:gd name="T15" fmla="*/ 0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238">
                    <a:moveTo>
                      <a:pt x="30" y="0"/>
                    </a:moveTo>
                    <a:cubicBezTo>
                      <a:pt x="24" y="24"/>
                      <a:pt x="16" y="73"/>
                      <a:pt x="30" y="131"/>
                    </a:cubicBezTo>
                    <a:cubicBezTo>
                      <a:pt x="44" y="183"/>
                      <a:pt x="69" y="219"/>
                      <a:pt x="85" y="238"/>
                    </a:cubicBezTo>
                    <a:cubicBezTo>
                      <a:pt x="81" y="238"/>
                      <a:pt x="77" y="238"/>
                      <a:pt x="73" y="238"/>
                    </a:cubicBezTo>
                    <a:cubicBezTo>
                      <a:pt x="62" y="227"/>
                      <a:pt x="47" y="211"/>
                      <a:pt x="34" y="188"/>
                    </a:cubicBezTo>
                    <a:cubicBezTo>
                      <a:pt x="27" y="176"/>
                      <a:pt x="3" y="133"/>
                      <a:pt x="1" y="73"/>
                    </a:cubicBezTo>
                    <a:cubicBezTo>
                      <a:pt x="0" y="56"/>
                      <a:pt x="1" y="30"/>
                      <a:pt x="9" y="0"/>
                    </a:cubicBezTo>
                    <a:cubicBezTo>
                      <a:pt x="16" y="0"/>
                      <a:pt x="23" y="0"/>
                      <a:pt x="30" y="0"/>
                    </a:cubicBezTo>
                    <a:close/>
                  </a:path>
                </a:pathLst>
              </a:custGeom>
              <a:solidFill>
                <a:srgbClr val="ECD34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53" name="Freeform 55"/>
              <p:cNvSpPr/>
              <p:nvPr>
                <p:custDataLst>
                  <p:tags r:id="rId28"/>
                </p:custDataLst>
              </p:nvPr>
            </p:nvSpPr>
            <p:spPr bwMode="auto">
              <a:xfrm>
                <a:off x="5860742" y="2955942"/>
                <a:ext cx="254594" cy="498119"/>
              </a:xfrm>
              <a:custGeom>
                <a:avLst/>
                <a:gdLst>
                  <a:gd name="T0" fmla="*/ 0 w 51"/>
                  <a:gd name="T1" fmla="*/ 0 h 100"/>
                  <a:gd name="T2" fmla="*/ 0 w 51"/>
                  <a:gd name="T3" fmla="*/ 79 h 100"/>
                  <a:gd name="T4" fmla="*/ 30 w 51"/>
                  <a:gd name="T5" fmla="*/ 100 h 100"/>
                  <a:gd name="T6" fmla="*/ 25 w 51"/>
                  <a:gd name="T7" fmla="*/ 67 h 100"/>
                  <a:gd name="T8" fmla="*/ 51 w 51"/>
                  <a:gd name="T9" fmla="*/ 39 h 100"/>
                  <a:gd name="T10" fmla="*/ 13 w 51"/>
                  <a:gd name="T11" fmla="*/ 37 h 100"/>
                  <a:gd name="T12" fmla="*/ 0 w 51"/>
                  <a:gd name="T13" fmla="*/ 0 h 100"/>
                </a:gdLst>
                <a:ahLst/>
                <a:cxnLst>
                  <a:cxn ang="0">
                    <a:pos x="T0" y="T1"/>
                  </a:cxn>
                  <a:cxn ang="0">
                    <a:pos x="T2" y="T3"/>
                  </a:cxn>
                  <a:cxn ang="0">
                    <a:pos x="T4" y="T5"/>
                  </a:cxn>
                  <a:cxn ang="0">
                    <a:pos x="T6" y="T7"/>
                  </a:cxn>
                  <a:cxn ang="0">
                    <a:pos x="T8" y="T9"/>
                  </a:cxn>
                  <a:cxn ang="0">
                    <a:pos x="T10" y="T11"/>
                  </a:cxn>
                  <a:cxn ang="0">
                    <a:pos x="T12" y="T13"/>
                  </a:cxn>
                </a:cxnLst>
                <a:rect l="0" t="0" r="r" b="b"/>
                <a:pathLst>
                  <a:path w="51" h="100">
                    <a:moveTo>
                      <a:pt x="0" y="0"/>
                    </a:moveTo>
                    <a:cubicBezTo>
                      <a:pt x="0" y="26"/>
                      <a:pt x="0" y="53"/>
                      <a:pt x="0" y="79"/>
                    </a:cubicBezTo>
                    <a:cubicBezTo>
                      <a:pt x="10" y="86"/>
                      <a:pt x="20" y="93"/>
                      <a:pt x="30" y="100"/>
                    </a:cubicBezTo>
                    <a:cubicBezTo>
                      <a:pt x="28" y="89"/>
                      <a:pt x="27" y="78"/>
                      <a:pt x="25" y="67"/>
                    </a:cubicBezTo>
                    <a:cubicBezTo>
                      <a:pt x="34" y="58"/>
                      <a:pt x="43" y="48"/>
                      <a:pt x="51" y="39"/>
                    </a:cubicBezTo>
                    <a:cubicBezTo>
                      <a:pt x="39" y="38"/>
                      <a:pt x="26" y="38"/>
                      <a:pt x="13" y="37"/>
                    </a:cubicBezTo>
                    <a:cubicBezTo>
                      <a:pt x="9" y="25"/>
                      <a:pt x="5" y="12"/>
                      <a:pt x="0" y="0"/>
                    </a:cubicBezTo>
                    <a:close/>
                  </a:path>
                </a:pathLst>
              </a:custGeom>
              <a:solidFill>
                <a:srgbClr val="D9AC1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54" name="Freeform 56"/>
              <p:cNvSpPr/>
              <p:nvPr>
                <p:custDataLst>
                  <p:tags r:id="rId29"/>
                </p:custDataLst>
              </p:nvPr>
            </p:nvSpPr>
            <p:spPr bwMode="auto">
              <a:xfrm>
                <a:off x="5606148" y="2955942"/>
                <a:ext cx="254594" cy="498119"/>
              </a:xfrm>
              <a:custGeom>
                <a:avLst/>
                <a:gdLst>
                  <a:gd name="T0" fmla="*/ 51 w 51"/>
                  <a:gd name="T1" fmla="*/ 0 h 100"/>
                  <a:gd name="T2" fmla="*/ 51 w 51"/>
                  <a:gd name="T3" fmla="*/ 79 h 100"/>
                  <a:gd name="T4" fmla="*/ 22 w 51"/>
                  <a:gd name="T5" fmla="*/ 100 h 100"/>
                  <a:gd name="T6" fmla="*/ 27 w 51"/>
                  <a:gd name="T7" fmla="*/ 67 h 100"/>
                  <a:gd name="T8" fmla="*/ 0 w 51"/>
                  <a:gd name="T9" fmla="*/ 39 h 100"/>
                  <a:gd name="T10" fmla="*/ 38 w 51"/>
                  <a:gd name="T11" fmla="*/ 37 h 100"/>
                  <a:gd name="T12" fmla="*/ 51 w 51"/>
                  <a:gd name="T13" fmla="*/ 0 h 100"/>
                </a:gdLst>
                <a:ahLst/>
                <a:cxnLst>
                  <a:cxn ang="0">
                    <a:pos x="T0" y="T1"/>
                  </a:cxn>
                  <a:cxn ang="0">
                    <a:pos x="T2" y="T3"/>
                  </a:cxn>
                  <a:cxn ang="0">
                    <a:pos x="T4" y="T5"/>
                  </a:cxn>
                  <a:cxn ang="0">
                    <a:pos x="T6" y="T7"/>
                  </a:cxn>
                  <a:cxn ang="0">
                    <a:pos x="T8" y="T9"/>
                  </a:cxn>
                  <a:cxn ang="0">
                    <a:pos x="T10" y="T11"/>
                  </a:cxn>
                  <a:cxn ang="0">
                    <a:pos x="T12" y="T13"/>
                  </a:cxn>
                </a:cxnLst>
                <a:rect l="0" t="0" r="r" b="b"/>
                <a:pathLst>
                  <a:path w="51" h="100">
                    <a:moveTo>
                      <a:pt x="51" y="0"/>
                    </a:moveTo>
                    <a:cubicBezTo>
                      <a:pt x="51" y="26"/>
                      <a:pt x="51" y="53"/>
                      <a:pt x="51" y="79"/>
                    </a:cubicBezTo>
                    <a:cubicBezTo>
                      <a:pt x="41" y="86"/>
                      <a:pt x="31" y="93"/>
                      <a:pt x="22" y="100"/>
                    </a:cubicBezTo>
                    <a:cubicBezTo>
                      <a:pt x="23" y="89"/>
                      <a:pt x="25" y="78"/>
                      <a:pt x="27" y="67"/>
                    </a:cubicBezTo>
                    <a:cubicBezTo>
                      <a:pt x="18" y="58"/>
                      <a:pt x="9" y="48"/>
                      <a:pt x="0" y="39"/>
                    </a:cubicBezTo>
                    <a:cubicBezTo>
                      <a:pt x="13" y="38"/>
                      <a:pt x="26" y="38"/>
                      <a:pt x="38" y="37"/>
                    </a:cubicBezTo>
                    <a:cubicBezTo>
                      <a:pt x="43" y="25"/>
                      <a:pt x="47" y="12"/>
                      <a:pt x="51" y="0"/>
                    </a:cubicBezTo>
                    <a:close/>
                  </a:path>
                </a:pathLst>
              </a:custGeom>
              <a:solidFill>
                <a:srgbClr val="DCB82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grpSp>
      </p:grpSp>
      <p:grpSp>
        <p:nvGrpSpPr>
          <p:cNvPr id="27680" name="组合 81"/>
          <p:cNvGrpSpPr/>
          <p:nvPr/>
        </p:nvGrpSpPr>
        <p:grpSpPr>
          <a:xfrm>
            <a:off x="1519238" y="3603625"/>
            <a:ext cx="1871662" cy="2390775"/>
            <a:chOff x="3141624" y="3395024"/>
            <a:chExt cx="1745260" cy="2228622"/>
          </a:xfrm>
        </p:grpSpPr>
        <p:sp>
          <p:nvSpPr>
            <p:cNvPr id="11" name="Freeform 13"/>
            <p:cNvSpPr/>
            <p:nvPr>
              <p:custDataLst>
                <p:tags r:id="rId30"/>
              </p:custDataLst>
            </p:nvPr>
          </p:nvSpPr>
          <p:spPr bwMode="auto">
            <a:xfrm>
              <a:off x="3529049" y="5276808"/>
              <a:ext cx="963030" cy="346838"/>
            </a:xfrm>
            <a:custGeom>
              <a:avLst/>
              <a:gdLst>
                <a:gd name="T0" fmla="*/ 182 w 192"/>
                <a:gd name="T1" fmla="*/ 70 h 70"/>
                <a:gd name="T2" fmla="*/ 11 w 192"/>
                <a:gd name="T3" fmla="*/ 70 h 70"/>
                <a:gd name="T4" fmla="*/ 0 w 192"/>
                <a:gd name="T5" fmla="*/ 60 h 70"/>
                <a:gd name="T6" fmla="*/ 0 w 192"/>
                <a:gd name="T7" fmla="*/ 11 h 70"/>
                <a:gd name="T8" fmla="*/ 11 w 192"/>
                <a:gd name="T9" fmla="*/ 0 h 70"/>
                <a:gd name="T10" fmla="*/ 182 w 192"/>
                <a:gd name="T11" fmla="*/ 0 h 70"/>
                <a:gd name="T12" fmla="*/ 192 w 192"/>
                <a:gd name="T13" fmla="*/ 11 h 70"/>
                <a:gd name="T14" fmla="*/ 192 w 192"/>
                <a:gd name="T15" fmla="*/ 60 h 70"/>
                <a:gd name="T16" fmla="*/ 182 w 192"/>
                <a:gd name="T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70">
                  <a:moveTo>
                    <a:pt x="182" y="70"/>
                  </a:moveTo>
                  <a:cubicBezTo>
                    <a:pt x="11" y="70"/>
                    <a:pt x="11" y="70"/>
                    <a:pt x="11" y="70"/>
                  </a:cubicBezTo>
                  <a:cubicBezTo>
                    <a:pt x="5" y="70"/>
                    <a:pt x="0" y="66"/>
                    <a:pt x="0" y="60"/>
                  </a:cubicBezTo>
                  <a:cubicBezTo>
                    <a:pt x="0" y="11"/>
                    <a:pt x="0" y="11"/>
                    <a:pt x="0" y="11"/>
                  </a:cubicBezTo>
                  <a:cubicBezTo>
                    <a:pt x="0" y="5"/>
                    <a:pt x="5" y="0"/>
                    <a:pt x="11" y="0"/>
                  </a:cubicBezTo>
                  <a:cubicBezTo>
                    <a:pt x="182" y="0"/>
                    <a:pt x="182" y="0"/>
                    <a:pt x="182" y="0"/>
                  </a:cubicBezTo>
                  <a:cubicBezTo>
                    <a:pt x="187" y="0"/>
                    <a:pt x="192" y="5"/>
                    <a:pt x="192" y="11"/>
                  </a:cubicBezTo>
                  <a:cubicBezTo>
                    <a:pt x="192" y="60"/>
                    <a:pt x="192" y="60"/>
                    <a:pt x="192" y="60"/>
                  </a:cubicBezTo>
                  <a:cubicBezTo>
                    <a:pt x="192" y="66"/>
                    <a:pt x="187" y="70"/>
                    <a:pt x="182" y="7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12" name="Rectangle 14"/>
            <p:cNvSpPr>
              <a:spLocks noChangeArrowheads="1"/>
            </p:cNvSpPr>
            <p:nvPr>
              <p:custDataLst>
                <p:tags r:id="rId31"/>
              </p:custDataLst>
            </p:nvPr>
          </p:nvSpPr>
          <p:spPr bwMode="auto">
            <a:xfrm>
              <a:off x="4012409" y="5339533"/>
              <a:ext cx="225076" cy="232456"/>
            </a:xfrm>
            <a:prstGeom prst="rect">
              <a:avLst/>
            </a:prstGeom>
            <a:solidFill>
              <a:srgbClr val="FFFFFF">
                <a:lumMod val="8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
              <a:pPr fontAlgn="base"/>
              <a:endParaRPr lang="zh-CN" altLang="en-US" sz="1350" strike="noStrike" noProof="1"/>
            </a:p>
          </p:txBody>
        </p:sp>
        <p:sp>
          <p:nvSpPr>
            <p:cNvPr id="13" name="Freeform 15"/>
            <p:cNvSpPr/>
            <p:nvPr>
              <p:custDataLst>
                <p:tags r:id="rId32"/>
              </p:custDataLst>
            </p:nvPr>
          </p:nvSpPr>
          <p:spPr bwMode="auto">
            <a:xfrm>
              <a:off x="4012409" y="3405657"/>
              <a:ext cx="516568" cy="140211"/>
            </a:xfrm>
            <a:custGeom>
              <a:avLst/>
              <a:gdLst>
                <a:gd name="T0" fmla="*/ 100 w 103"/>
                <a:gd name="T1" fmla="*/ 28 h 28"/>
                <a:gd name="T2" fmla="*/ 1 w 103"/>
                <a:gd name="T3" fmla="*/ 28 h 28"/>
                <a:gd name="T4" fmla="*/ 0 w 103"/>
                <a:gd name="T5" fmla="*/ 1 h 28"/>
                <a:gd name="T6" fmla="*/ 103 w 103"/>
                <a:gd name="T7" fmla="*/ 0 h 28"/>
                <a:gd name="T8" fmla="*/ 100 w 103"/>
                <a:gd name="T9" fmla="*/ 28 h 28"/>
              </a:gdLst>
              <a:ahLst/>
              <a:cxnLst>
                <a:cxn ang="0">
                  <a:pos x="T0" y="T1"/>
                </a:cxn>
                <a:cxn ang="0">
                  <a:pos x="T2" y="T3"/>
                </a:cxn>
                <a:cxn ang="0">
                  <a:pos x="T4" y="T5"/>
                </a:cxn>
                <a:cxn ang="0">
                  <a:pos x="T6" y="T7"/>
                </a:cxn>
                <a:cxn ang="0">
                  <a:pos x="T8" y="T9"/>
                </a:cxn>
              </a:cxnLst>
              <a:rect l="0" t="0" r="r" b="b"/>
              <a:pathLst>
                <a:path w="103" h="28">
                  <a:moveTo>
                    <a:pt x="100" y="28"/>
                  </a:moveTo>
                  <a:cubicBezTo>
                    <a:pt x="67" y="28"/>
                    <a:pt x="34" y="28"/>
                    <a:pt x="1" y="28"/>
                  </a:cubicBezTo>
                  <a:cubicBezTo>
                    <a:pt x="0" y="19"/>
                    <a:pt x="0" y="10"/>
                    <a:pt x="0" y="1"/>
                  </a:cubicBezTo>
                  <a:cubicBezTo>
                    <a:pt x="35" y="1"/>
                    <a:pt x="69" y="1"/>
                    <a:pt x="103" y="0"/>
                  </a:cubicBezTo>
                  <a:cubicBezTo>
                    <a:pt x="102" y="10"/>
                    <a:pt x="101" y="19"/>
                    <a:pt x="100" y="28"/>
                  </a:cubicBezTo>
                  <a:close/>
                </a:path>
              </a:pathLst>
            </a:custGeom>
            <a:solidFill>
              <a:srgbClr val="CECBC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14" name="Freeform 16"/>
            <p:cNvSpPr/>
            <p:nvPr>
              <p:custDataLst>
                <p:tags r:id="rId33"/>
              </p:custDataLst>
            </p:nvPr>
          </p:nvSpPr>
          <p:spPr bwMode="auto">
            <a:xfrm>
              <a:off x="4012409" y="3535235"/>
              <a:ext cx="538706" cy="1191796"/>
            </a:xfrm>
            <a:custGeom>
              <a:avLst/>
              <a:gdLst>
                <a:gd name="T0" fmla="*/ 23 w 108"/>
                <a:gd name="T1" fmla="*/ 238 h 238"/>
                <a:gd name="T2" fmla="*/ 0 w 108"/>
                <a:gd name="T3" fmla="*/ 237 h 238"/>
                <a:gd name="T4" fmla="*/ 1 w 108"/>
                <a:gd name="T5" fmla="*/ 0 h 238"/>
                <a:gd name="T6" fmla="*/ 1 w 108"/>
                <a:gd name="T7" fmla="*/ 0 h 238"/>
                <a:gd name="T8" fmla="*/ 100 w 108"/>
                <a:gd name="T9" fmla="*/ 0 h 238"/>
                <a:gd name="T10" fmla="*/ 107 w 108"/>
                <a:gd name="T11" fmla="*/ 49 h 238"/>
                <a:gd name="T12" fmla="*/ 100 w 108"/>
                <a:gd name="T13" fmla="*/ 121 h 238"/>
                <a:gd name="T14" fmla="*/ 75 w 108"/>
                <a:gd name="T15" fmla="*/ 186 h 238"/>
                <a:gd name="T16" fmla="*/ 23 w 108"/>
                <a:gd name="T17" fmla="*/ 23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238">
                  <a:moveTo>
                    <a:pt x="23" y="238"/>
                  </a:moveTo>
                  <a:cubicBezTo>
                    <a:pt x="15" y="237"/>
                    <a:pt x="8" y="237"/>
                    <a:pt x="0" y="237"/>
                  </a:cubicBezTo>
                  <a:cubicBezTo>
                    <a:pt x="0" y="158"/>
                    <a:pt x="0" y="79"/>
                    <a:pt x="1" y="0"/>
                  </a:cubicBezTo>
                  <a:cubicBezTo>
                    <a:pt x="1" y="0"/>
                    <a:pt x="1" y="0"/>
                    <a:pt x="1" y="0"/>
                  </a:cubicBezTo>
                  <a:cubicBezTo>
                    <a:pt x="12" y="0"/>
                    <a:pt x="89" y="0"/>
                    <a:pt x="100" y="0"/>
                  </a:cubicBezTo>
                  <a:cubicBezTo>
                    <a:pt x="103" y="12"/>
                    <a:pt x="106" y="29"/>
                    <a:pt x="107" y="49"/>
                  </a:cubicBezTo>
                  <a:cubicBezTo>
                    <a:pt x="108" y="81"/>
                    <a:pt x="103" y="107"/>
                    <a:pt x="100" y="121"/>
                  </a:cubicBezTo>
                  <a:cubicBezTo>
                    <a:pt x="95" y="141"/>
                    <a:pt x="90" y="162"/>
                    <a:pt x="75" y="186"/>
                  </a:cubicBezTo>
                  <a:cubicBezTo>
                    <a:pt x="59" y="211"/>
                    <a:pt x="38" y="228"/>
                    <a:pt x="23" y="238"/>
                  </a:cubicBezTo>
                  <a:close/>
                </a:path>
              </a:pathLst>
            </a:custGeom>
            <a:solidFill>
              <a:srgbClr val="C5C5C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15" name="Freeform 17"/>
            <p:cNvSpPr/>
            <p:nvPr>
              <p:custDataLst>
                <p:tags r:id="rId34"/>
              </p:custDataLst>
            </p:nvPr>
          </p:nvSpPr>
          <p:spPr bwMode="auto">
            <a:xfrm>
              <a:off x="4359247" y="3531546"/>
              <a:ext cx="527637" cy="944581"/>
            </a:xfrm>
            <a:custGeom>
              <a:avLst/>
              <a:gdLst>
                <a:gd name="T0" fmla="*/ 26 w 106"/>
                <a:gd name="T1" fmla="*/ 1 h 189"/>
                <a:gd name="T2" fmla="*/ 27 w 106"/>
                <a:gd name="T3" fmla="*/ 15 h 189"/>
                <a:gd name="T4" fmla="*/ 50 w 106"/>
                <a:gd name="T5" fmla="*/ 15 h 189"/>
                <a:gd name="T6" fmla="*/ 86 w 106"/>
                <a:gd name="T7" fmla="*/ 71 h 189"/>
                <a:gd name="T8" fmla="*/ 51 w 106"/>
                <a:gd name="T9" fmla="*/ 131 h 189"/>
                <a:gd name="T10" fmla="*/ 19 w 106"/>
                <a:gd name="T11" fmla="*/ 153 h 189"/>
                <a:gd name="T12" fmla="*/ 10 w 106"/>
                <a:gd name="T13" fmla="*/ 170 h 189"/>
                <a:gd name="T14" fmla="*/ 0 w 106"/>
                <a:gd name="T15" fmla="*/ 189 h 189"/>
                <a:gd name="T16" fmla="*/ 21 w 106"/>
                <a:gd name="T17" fmla="*/ 172 h 189"/>
                <a:gd name="T18" fmla="*/ 91 w 106"/>
                <a:gd name="T19" fmla="*/ 99 h 189"/>
                <a:gd name="T20" fmla="*/ 88 w 106"/>
                <a:gd name="T21" fmla="*/ 31 h 189"/>
                <a:gd name="T22" fmla="*/ 51 w 106"/>
                <a:gd name="T23" fmla="*/ 3 h 189"/>
                <a:gd name="T24" fmla="*/ 26 w 106"/>
                <a:gd name="T25" fmla="*/ 1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189">
                  <a:moveTo>
                    <a:pt x="26" y="1"/>
                  </a:moveTo>
                  <a:cubicBezTo>
                    <a:pt x="26" y="6"/>
                    <a:pt x="27" y="10"/>
                    <a:pt x="27" y="15"/>
                  </a:cubicBezTo>
                  <a:cubicBezTo>
                    <a:pt x="33" y="13"/>
                    <a:pt x="41" y="12"/>
                    <a:pt x="50" y="15"/>
                  </a:cubicBezTo>
                  <a:cubicBezTo>
                    <a:pt x="73" y="22"/>
                    <a:pt x="86" y="49"/>
                    <a:pt x="86" y="71"/>
                  </a:cubicBezTo>
                  <a:cubicBezTo>
                    <a:pt x="85" y="99"/>
                    <a:pt x="65" y="118"/>
                    <a:pt x="51" y="131"/>
                  </a:cubicBezTo>
                  <a:cubicBezTo>
                    <a:pt x="39" y="142"/>
                    <a:pt x="27" y="149"/>
                    <a:pt x="19" y="153"/>
                  </a:cubicBezTo>
                  <a:cubicBezTo>
                    <a:pt x="16" y="158"/>
                    <a:pt x="13" y="164"/>
                    <a:pt x="10" y="170"/>
                  </a:cubicBezTo>
                  <a:cubicBezTo>
                    <a:pt x="6" y="176"/>
                    <a:pt x="3" y="183"/>
                    <a:pt x="0" y="189"/>
                  </a:cubicBezTo>
                  <a:cubicBezTo>
                    <a:pt x="5" y="185"/>
                    <a:pt x="12" y="179"/>
                    <a:pt x="21" y="172"/>
                  </a:cubicBezTo>
                  <a:cubicBezTo>
                    <a:pt x="62" y="137"/>
                    <a:pt x="83" y="119"/>
                    <a:pt x="91" y="99"/>
                  </a:cubicBezTo>
                  <a:cubicBezTo>
                    <a:pt x="93" y="94"/>
                    <a:pt x="106" y="59"/>
                    <a:pt x="88" y="31"/>
                  </a:cubicBezTo>
                  <a:cubicBezTo>
                    <a:pt x="82" y="21"/>
                    <a:pt x="69" y="8"/>
                    <a:pt x="51" y="3"/>
                  </a:cubicBezTo>
                  <a:cubicBezTo>
                    <a:pt x="40" y="0"/>
                    <a:pt x="32" y="0"/>
                    <a:pt x="26" y="1"/>
                  </a:cubicBezTo>
                  <a:close/>
                </a:path>
              </a:pathLst>
            </a:custGeom>
            <a:solidFill>
              <a:srgbClr val="C5C5C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16" name="Freeform 18"/>
            <p:cNvSpPr/>
            <p:nvPr>
              <p:custDataLst>
                <p:tags r:id="rId35"/>
              </p:custDataLst>
            </p:nvPr>
          </p:nvSpPr>
          <p:spPr bwMode="auto">
            <a:xfrm>
              <a:off x="4012409" y="4719652"/>
              <a:ext cx="114382" cy="66415"/>
            </a:xfrm>
            <a:custGeom>
              <a:avLst/>
              <a:gdLst>
                <a:gd name="T0" fmla="*/ 0 w 23"/>
                <a:gd name="T1" fmla="*/ 0 h 13"/>
                <a:gd name="T2" fmla="*/ 23 w 23"/>
                <a:gd name="T3" fmla="*/ 1 h 13"/>
                <a:gd name="T4" fmla="*/ 23 w 23"/>
                <a:gd name="T5" fmla="*/ 13 h 13"/>
                <a:gd name="T6" fmla="*/ 1 w 23"/>
                <a:gd name="T7" fmla="*/ 12 h 13"/>
                <a:gd name="T8" fmla="*/ 0 w 23"/>
                <a:gd name="T9" fmla="*/ 0 h 13"/>
              </a:gdLst>
              <a:ahLst/>
              <a:cxnLst>
                <a:cxn ang="0">
                  <a:pos x="T0" y="T1"/>
                </a:cxn>
                <a:cxn ang="0">
                  <a:pos x="T2" y="T3"/>
                </a:cxn>
                <a:cxn ang="0">
                  <a:pos x="T4" y="T5"/>
                </a:cxn>
                <a:cxn ang="0">
                  <a:pos x="T6" y="T7"/>
                </a:cxn>
                <a:cxn ang="0">
                  <a:pos x="T8" y="T9"/>
                </a:cxn>
              </a:cxnLst>
              <a:rect l="0" t="0" r="r" b="b"/>
              <a:pathLst>
                <a:path w="23" h="13">
                  <a:moveTo>
                    <a:pt x="0" y="0"/>
                  </a:moveTo>
                  <a:cubicBezTo>
                    <a:pt x="8" y="0"/>
                    <a:pt x="15" y="0"/>
                    <a:pt x="23" y="1"/>
                  </a:cubicBezTo>
                  <a:cubicBezTo>
                    <a:pt x="23" y="5"/>
                    <a:pt x="23" y="9"/>
                    <a:pt x="23" y="13"/>
                  </a:cubicBezTo>
                  <a:cubicBezTo>
                    <a:pt x="15" y="13"/>
                    <a:pt x="8" y="13"/>
                    <a:pt x="1" y="12"/>
                  </a:cubicBezTo>
                  <a:cubicBezTo>
                    <a:pt x="0" y="8"/>
                    <a:pt x="0" y="4"/>
                    <a:pt x="0" y="0"/>
                  </a:cubicBezTo>
                  <a:close/>
                </a:path>
              </a:pathLst>
            </a:custGeom>
            <a:solidFill>
              <a:srgbClr val="E5DBD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17" name="Freeform 19"/>
            <p:cNvSpPr/>
            <p:nvPr>
              <p:custDataLst>
                <p:tags r:id="rId36"/>
              </p:custDataLst>
            </p:nvPr>
          </p:nvSpPr>
          <p:spPr bwMode="auto">
            <a:xfrm>
              <a:off x="4012409" y="4778688"/>
              <a:ext cx="173420" cy="295181"/>
            </a:xfrm>
            <a:custGeom>
              <a:avLst/>
              <a:gdLst>
                <a:gd name="T0" fmla="*/ 23 w 35"/>
                <a:gd name="T1" fmla="*/ 1 h 59"/>
                <a:gd name="T2" fmla="*/ 0 w 35"/>
                <a:gd name="T3" fmla="*/ 0 h 59"/>
                <a:gd name="T4" fmla="*/ 0 w 35"/>
                <a:gd name="T5" fmla="*/ 59 h 59"/>
                <a:gd name="T6" fmla="*/ 23 w 35"/>
                <a:gd name="T7" fmla="*/ 59 h 59"/>
                <a:gd name="T8" fmla="*/ 26 w 35"/>
                <a:gd name="T9" fmla="*/ 8 h 59"/>
                <a:gd name="T10" fmla="*/ 23 w 35"/>
                <a:gd name="T11" fmla="*/ 1 h 59"/>
              </a:gdLst>
              <a:ahLst/>
              <a:cxnLst>
                <a:cxn ang="0">
                  <a:pos x="T0" y="T1"/>
                </a:cxn>
                <a:cxn ang="0">
                  <a:pos x="T2" y="T3"/>
                </a:cxn>
                <a:cxn ang="0">
                  <a:pos x="T4" y="T5"/>
                </a:cxn>
                <a:cxn ang="0">
                  <a:pos x="T6" y="T7"/>
                </a:cxn>
                <a:cxn ang="0">
                  <a:pos x="T8" y="T9"/>
                </a:cxn>
                <a:cxn ang="0">
                  <a:pos x="T10" y="T11"/>
                </a:cxn>
              </a:cxnLst>
              <a:rect l="0" t="0" r="r" b="b"/>
              <a:pathLst>
                <a:path w="35" h="59">
                  <a:moveTo>
                    <a:pt x="23" y="1"/>
                  </a:moveTo>
                  <a:cubicBezTo>
                    <a:pt x="15" y="1"/>
                    <a:pt x="8" y="1"/>
                    <a:pt x="0" y="0"/>
                  </a:cubicBezTo>
                  <a:cubicBezTo>
                    <a:pt x="0" y="20"/>
                    <a:pt x="0" y="39"/>
                    <a:pt x="0" y="59"/>
                  </a:cubicBezTo>
                  <a:cubicBezTo>
                    <a:pt x="8" y="59"/>
                    <a:pt x="15" y="59"/>
                    <a:pt x="23" y="59"/>
                  </a:cubicBezTo>
                  <a:cubicBezTo>
                    <a:pt x="27" y="50"/>
                    <a:pt x="35" y="29"/>
                    <a:pt x="26" y="8"/>
                  </a:cubicBezTo>
                  <a:cubicBezTo>
                    <a:pt x="26" y="6"/>
                    <a:pt x="24" y="4"/>
                    <a:pt x="23" y="1"/>
                  </a:cubicBezTo>
                  <a:close/>
                </a:path>
              </a:pathLst>
            </a:custGeom>
            <a:solidFill>
              <a:srgbClr val="C8D0C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18" name="Freeform 20"/>
            <p:cNvSpPr/>
            <p:nvPr>
              <p:custDataLst>
                <p:tags r:id="rId37"/>
              </p:custDataLst>
            </p:nvPr>
          </p:nvSpPr>
          <p:spPr bwMode="auto">
            <a:xfrm>
              <a:off x="4012409" y="5073870"/>
              <a:ext cx="361598" cy="202937"/>
            </a:xfrm>
            <a:custGeom>
              <a:avLst/>
              <a:gdLst>
                <a:gd name="T0" fmla="*/ 0 w 72"/>
                <a:gd name="T1" fmla="*/ 0 h 40"/>
                <a:gd name="T2" fmla="*/ 23 w 72"/>
                <a:gd name="T3" fmla="*/ 0 h 40"/>
                <a:gd name="T4" fmla="*/ 42 w 72"/>
                <a:gd name="T5" fmla="*/ 16 h 40"/>
                <a:gd name="T6" fmla="*/ 72 w 72"/>
                <a:gd name="T7" fmla="*/ 25 h 40"/>
                <a:gd name="T8" fmla="*/ 72 w 72"/>
                <a:gd name="T9" fmla="*/ 40 h 40"/>
                <a:gd name="T10" fmla="*/ 0 w 72"/>
                <a:gd name="T11" fmla="*/ 40 h 40"/>
                <a:gd name="T12" fmla="*/ 0 w 72"/>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72" h="40">
                  <a:moveTo>
                    <a:pt x="0" y="0"/>
                  </a:moveTo>
                  <a:cubicBezTo>
                    <a:pt x="8" y="0"/>
                    <a:pt x="15" y="0"/>
                    <a:pt x="23" y="0"/>
                  </a:cubicBezTo>
                  <a:cubicBezTo>
                    <a:pt x="26" y="4"/>
                    <a:pt x="32" y="11"/>
                    <a:pt x="42" y="16"/>
                  </a:cubicBezTo>
                  <a:cubicBezTo>
                    <a:pt x="54" y="23"/>
                    <a:pt x="66" y="25"/>
                    <a:pt x="72" y="25"/>
                  </a:cubicBezTo>
                  <a:cubicBezTo>
                    <a:pt x="72" y="30"/>
                    <a:pt x="72" y="35"/>
                    <a:pt x="72" y="40"/>
                  </a:cubicBezTo>
                  <a:cubicBezTo>
                    <a:pt x="48" y="40"/>
                    <a:pt x="24" y="40"/>
                    <a:pt x="0" y="40"/>
                  </a:cubicBezTo>
                  <a:cubicBezTo>
                    <a:pt x="0" y="27"/>
                    <a:pt x="0" y="14"/>
                    <a:pt x="0" y="0"/>
                  </a:cubicBezTo>
                  <a:close/>
                </a:path>
              </a:pathLst>
            </a:custGeom>
            <a:solidFill>
              <a:srgbClr val="CBC2C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19" name="Freeform 21"/>
            <p:cNvSpPr/>
            <p:nvPr>
              <p:custDataLst>
                <p:tags r:id="rId38"/>
              </p:custDataLst>
            </p:nvPr>
          </p:nvSpPr>
          <p:spPr bwMode="auto">
            <a:xfrm>
              <a:off x="3508828" y="3402403"/>
              <a:ext cx="516568" cy="132832"/>
            </a:xfrm>
            <a:custGeom>
              <a:avLst/>
              <a:gdLst>
                <a:gd name="T0" fmla="*/ 3 w 103"/>
                <a:gd name="T1" fmla="*/ 27 h 27"/>
                <a:gd name="T2" fmla="*/ 103 w 103"/>
                <a:gd name="T3" fmla="*/ 27 h 27"/>
                <a:gd name="T4" fmla="*/ 102 w 103"/>
                <a:gd name="T5" fmla="*/ 0 h 27"/>
                <a:gd name="T6" fmla="*/ 0 w 103"/>
                <a:gd name="T7" fmla="*/ 0 h 27"/>
                <a:gd name="T8" fmla="*/ 3 w 103"/>
                <a:gd name="T9" fmla="*/ 27 h 27"/>
              </a:gdLst>
              <a:ahLst/>
              <a:cxnLst>
                <a:cxn ang="0">
                  <a:pos x="T0" y="T1"/>
                </a:cxn>
                <a:cxn ang="0">
                  <a:pos x="T2" y="T3"/>
                </a:cxn>
                <a:cxn ang="0">
                  <a:pos x="T4" y="T5"/>
                </a:cxn>
                <a:cxn ang="0">
                  <a:pos x="T6" y="T7"/>
                </a:cxn>
                <a:cxn ang="0">
                  <a:pos x="T8" y="T9"/>
                </a:cxn>
              </a:cxnLst>
              <a:rect l="0" t="0" r="r" b="b"/>
              <a:pathLst>
                <a:path w="103" h="27">
                  <a:moveTo>
                    <a:pt x="3" y="27"/>
                  </a:moveTo>
                  <a:cubicBezTo>
                    <a:pt x="36" y="27"/>
                    <a:pt x="69" y="27"/>
                    <a:pt x="103" y="27"/>
                  </a:cubicBezTo>
                  <a:cubicBezTo>
                    <a:pt x="102" y="18"/>
                    <a:pt x="102" y="9"/>
                    <a:pt x="102" y="0"/>
                  </a:cubicBezTo>
                  <a:cubicBezTo>
                    <a:pt x="68" y="0"/>
                    <a:pt x="34" y="0"/>
                    <a:pt x="0" y="0"/>
                  </a:cubicBezTo>
                  <a:cubicBezTo>
                    <a:pt x="1" y="9"/>
                    <a:pt x="2" y="18"/>
                    <a:pt x="3" y="27"/>
                  </a:cubicBezTo>
                  <a:close/>
                </a:path>
              </a:pathLst>
            </a:custGeom>
            <a:solidFill>
              <a:srgbClr val="D8D8D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20" name="Freeform 22"/>
            <p:cNvSpPr/>
            <p:nvPr>
              <p:custDataLst>
                <p:tags r:id="rId39"/>
              </p:custDataLst>
            </p:nvPr>
          </p:nvSpPr>
          <p:spPr bwMode="auto">
            <a:xfrm>
              <a:off x="3486689" y="3535235"/>
              <a:ext cx="538706" cy="1191796"/>
            </a:xfrm>
            <a:custGeom>
              <a:avLst/>
              <a:gdLst>
                <a:gd name="T0" fmla="*/ 85 w 108"/>
                <a:gd name="T1" fmla="*/ 238 h 238"/>
                <a:gd name="T2" fmla="*/ 107 w 108"/>
                <a:gd name="T3" fmla="*/ 237 h 238"/>
                <a:gd name="T4" fmla="*/ 108 w 108"/>
                <a:gd name="T5" fmla="*/ 0 h 238"/>
                <a:gd name="T6" fmla="*/ 8 w 108"/>
                <a:gd name="T7" fmla="*/ 0 h 238"/>
                <a:gd name="T8" fmla="*/ 1 w 108"/>
                <a:gd name="T9" fmla="*/ 49 h 238"/>
                <a:gd name="T10" fmla="*/ 8 w 108"/>
                <a:gd name="T11" fmla="*/ 121 h 238"/>
                <a:gd name="T12" fmla="*/ 33 w 108"/>
                <a:gd name="T13" fmla="*/ 186 h 238"/>
                <a:gd name="T14" fmla="*/ 85 w 108"/>
                <a:gd name="T15" fmla="*/ 238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 h="238">
                  <a:moveTo>
                    <a:pt x="85" y="238"/>
                  </a:moveTo>
                  <a:cubicBezTo>
                    <a:pt x="92" y="238"/>
                    <a:pt x="100" y="237"/>
                    <a:pt x="107" y="237"/>
                  </a:cubicBezTo>
                  <a:cubicBezTo>
                    <a:pt x="107" y="158"/>
                    <a:pt x="107" y="79"/>
                    <a:pt x="108" y="0"/>
                  </a:cubicBezTo>
                  <a:cubicBezTo>
                    <a:pt x="74" y="0"/>
                    <a:pt x="41" y="0"/>
                    <a:pt x="8" y="0"/>
                  </a:cubicBezTo>
                  <a:cubicBezTo>
                    <a:pt x="5" y="12"/>
                    <a:pt x="2" y="29"/>
                    <a:pt x="1" y="49"/>
                  </a:cubicBezTo>
                  <a:cubicBezTo>
                    <a:pt x="0" y="81"/>
                    <a:pt x="5" y="107"/>
                    <a:pt x="8" y="121"/>
                  </a:cubicBezTo>
                  <a:cubicBezTo>
                    <a:pt x="13" y="141"/>
                    <a:pt x="18" y="162"/>
                    <a:pt x="33" y="186"/>
                  </a:cubicBezTo>
                  <a:cubicBezTo>
                    <a:pt x="49" y="211"/>
                    <a:pt x="69" y="228"/>
                    <a:pt x="85" y="238"/>
                  </a:cubicBezTo>
                  <a:close/>
                </a:path>
              </a:pathLst>
            </a:custGeom>
            <a:solidFill>
              <a:srgbClr val="D1D1D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21" name="Freeform 23"/>
            <p:cNvSpPr/>
            <p:nvPr>
              <p:custDataLst>
                <p:tags r:id="rId40"/>
              </p:custDataLst>
            </p:nvPr>
          </p:nvSpPr>
          <p:spPr bwMode="auto">
            <a:xfrm>
              <a:off x="3141624" y="3531546"/>
              <a:ext cx="527637" cy="944581"/>
            </a:xfrm>
            <a:custGeom>
              <a:avLst/>
              <a:gdLst>
                <a:gd name="T0" fmla="*/ 79 w 106"/>
                <a:gd name="T1" fmla="*/ 1 h 189"/>
                <a:gd name="T2" fmla="*/ 79 w 106"/>
                <a:gd name="T3" fmla="*/ 15 h 189"/>
                <a:gd name="T4" fmla="*/ 56 w 106"/>
                <a:gd name="T5" fmla="*/ 15 h 189"/>
                <a:gd name="T6" fmla="*/ 20 w 106"/>
                <a:gd name="T7" fmla="*/ 71 h 189"/>
                <a:gd name="T8" fmla="*/ 55 w 106"/>
                <a:gd name="T9" fmla="*/ 131 h 189"/>
                <a:gd name="T10" fmla="*/ 87 w 106"/>
                <a:gd name="T11" fmla="*/ 153 h 189"/>
                <a:gd name="T12" fmla="*/ 96 w 106"/>
                <a:gd name="T13" fmla="*/ 170 h 189"/>
                <a:gd name="T14" fmla="*/ 106 w 106"/>
                <a:gd name="T15" fmla="*/ 189 h 189"/>
                <a:gd name="T16" fmla="*/ 85 w 106"/>
                <a:gd name="T17" fmla="*/ 172 h 189"/>
                <a:gd name="T18" fmla="*/ 15 w 106"/>
                <a:gd name="T19" fmla="*/ 99 h 189"/>
                <a:gd name="T20" fmla="*/ 18 w 106"/>
                <a:gd name="T21" fmla="*/ 31 h 189"/>
                <a:gd name="T22" fmla="*/ 55 w 106"/>
                <a:gd name="T23" fmla="*/ 3 h 189"/>
                <a:gd name="T24" fmla="*/ 79 w 106"/>
                <a:gd name="T25" fmla="*/ 1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189">
                  <a:moveTo>
                    <a:pt x="79" y="1"/>
                  </a:moveTo>
                  <a:cubicBezTo>
                    <a:pt x="79" y="6"/>
                    <a:pt x="79" y="10"/>
                    <a:pt x="79" y="15"/>
                  </a:cubicBezTo>
                  <a:cubicBezTo>
                    <a:pt x="73" y="14"/>
                    <a:pt x="65" y="12"/>
                    <a:pt x="56" y="15"/>
                  </a:cubicBezTo>
                  <a:cubicBezTo>
                    <a:pt x="33" y="22"/>
                    <a:pt x="20" y="49"/>
                    <a:pt x="20" y="71"/>
                  </a:cubicBezTo>
                  <a:cubicBezTo>
                    <a:pt x="20" y="99"/>
                    <a:pt x="41" y="118"/>
                    <a:pt x="55" y="131"/>
                  </a:cubicBezTo>
                  <a:cubicBezTo>
                    <a:pt x="67" y="142"/>
                    <a:pt x="79" y="149"/>
                    <a:pt x="87" y="153"/>
                  </a:cubicBezTo>
                  <a:cubicBezTo>
                    <a:pt x="90" y="159"/>
                    <a:pt x="93" y="164"/>
                    <a:pt x="96" y="170"/>
                  </a:cubicBezTo>
                  <a:cubicBezTo>
                    <a:pt x="100" y="176"/>
                    <a:pt x="103" y="183"/>
                    <a:pt x="106" y="189"/>
                  </a:cubicBezTo>
                  <a:cubicBezTo>
                    <a:pt x="101" y="185"/>
                    <a:pt x="94" y="179"/>
                    <a:pt x="85" y="172"/>
                  </a:cubicBezTo>
                  <a:cubicBezTo>
                    <a:pt x="43" y="137"/>
                    <a:pt x="22" y="119"/>
                    <a:pt x="15" y="99"/>
                  </a:cubicBezTo>
                  <a:cubicBezTo>
                    <a:pt x="13" y="94"/>
                    <a:pt x="0" y="59"/>
                    <a:pt x="18" y="31"/>
                  </a:cubicBezTo>
                  <a:cubicBezTo>
                    <a:pt x="24" y="21"/>
                    <a:pt x="36" y="8"/>
                    <a:pt x="55" y="3"/>
                  </a:cubicBezTo>
                  <a:cubicBezTo>
                    <a:pt x="65" y="0"/>
                    <a:pt x="74" y="1"/>
                    <a:pt x="79" y="1"/>
                  </a:cubicBezTo>
                  <a:close/>
                </a:path>
              </a:pathLst>
            </a:custGeom>
            <a:solidFill>
              <a:srgbClr val="D1D1D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22" name="Freeform 24"/>
            <p:cNvSpPr/>
            <p:nvPr>
              <p:custDataLst>
                <p:tags r:id="rId41"/>
              </p:custDataLst>
            </p:nvPr>
          </p:nvSpPr>
          <p:spPr bwMode="auto">
            <a:xfrm>
              <a:off x="3901716" y="4719652"/>
              <a:ext cx="114382" cy="70106"/>
            </a:xfrm>
            <a:custGeom>
              <a:avLst/>
              <a:gdLst>
                <a:gd name="T0" fmla="*/ 22 w 23"/>
                <a:gd name="T1" fmla="*/ 0 h 14"/>
                <a:gd name="T2" fmla="*/ 0 w 23"/>
                <a:gd name="T3" fmla="*/ 1 h 14"/>
                <a:gd name="T4" fmla="*/ 0 w 23"/>
                <a:gd name="T5" fmla="*/ 14 h 14"/>
                <a:gd name="T6" fmla="*/ 23 w 23"/>
                <a:gd name="T7" fmla="*/ 12 h 14"/>
                <a:gd name="T8" fmla="*/ 22 w 23"/>
                <a:gd name="T9" fmla="*/ 0 h 14"/>
              </a:gdLst>
              <a:ahLst/>
              <a:cxnLst>
                <a:cxn ang="0">
                  <a:pos x="T0" y="T1"/>
                </a:cxn>
                <a:cxn ang="0">
                  <a:pos x="T2" y="T3"/>
                </a:cxn>
                <a:cxn ang="0">
                  <a:pos x="T4" y="T5"/>
                </a:cxn>
                <a:cxn ang="0">
                  <a:pos x="T6" y="T7"/>
                </a:cxn>
                <a:cxn ang="0">
                  <a:pos x="T8" y="T9"/>
                </a:cxn>
              </a:cxnLst>
              <a:rect l="0" t="0" r="r" b="b"/>
              <a:pathLst>
                <a:path w="23" h="14">
                  <a:moveTo>
                    <a:pt x="22" y="0"/>
                  </a:moveTo>
                  <a:cubicBezTo>
                    <a:pt x="15" y="0"/>
                    <a:pt x="7" y="1"/>
                    <a:pt x="0" y="1"/>
                  </a:cubicBezTo>
                  <a:cubicBezTo>
                    <a:pt x="0" y="5"/>
                    <a:pt x="0" y="9"/>
                    <a:pt x="0" y="14"/>
                  </a:cubicBezTo>
                  <a:cubicBezTo>
                    <a:pt x="8" y="13"/>
                    <a:pt x="15" y="13"/>
                    <a:pt x="23" y="12"/>
                  </a:cubicBezTo>
                  <a:cubicBezTo>
                    <a:pt x="22" y="8"/>
                    <a:pt x="22" y="4"/>
                    <a:pt x="22" y="0"/>
                  </a:cubicBezTo>
                  <a:close/>
                </a:path>
              </a:pathLst>
            </a:custGeom>
            <a:solidFill>
              <a:srgbClr val="F3E8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23" name="Freeform 25"/>
            <p:cNvSpPr/>
            <p:nvPr>
              <p:custDataLst>
                <p:tags r:id="rId42"/>
              </p:custDataLst>
            </p:nvPr>
          </p:nvSpPr>
          <p:spPr bwMode="auto">
            <a:xfrm>
              <a:off x="3842679" y="4778688"/>
              <a:ext cx="169730" cy="295181"/>
            </a:xfrm>
            <a:custGeom>
              <a:avLst/>
              <a:gdLst>
                <a:gd name="T0" fmla="*/ 12 w 34"/>
                <a:gd name="T1" fmla="*/ 1 h 59"/>
                <a:gd name="T2" fmla="*/ 34 w 34"/>
                <a:gd name="T3" fmla="*/ 0 h 59"/>
                <a:gd name="T4" fmla="*/ 34 w 34"/>
                <a:gd name="T5" fmla="*/ 59 h 59"/>
                <a:gd name="T6" fmla="*/ 12 w 34"/>
                <a:gd name="T7" fmla="*/ 59 h 59"/>
                <a:gd name="T8" fmla="*/ 8 w 34"/>
                <a:gd name="T9" fmla="*/ 8 h 59"/>
                <a:gd name="T10" fmla="*/ 12 w 34"/>
                <a:gd name="T11" fmla="*/ 1 h 59"/>
              </a:gdLst>
              <a:ahLst/>
              <a:cxnLst>
                <a:cxn ang="0">
                  <a:pos x="T0" y="T1"/>
                </a:cxn>
                <a:cxn ang="0">
                  <a:pos x="T2" y="T3"/>
                </a:cxn>
                <a:cxn ang="0">
                  <a:pos x="T4" y="T5"/>
                </a:cxn>
                <a:cxn ang="0">
                  <a:pos x="T6" y="T7"/>
                </a:cxn>
                <a:cxn ang="0">
                  <a:pos x="T8" y="T9"/>
                </a:cxn>
                <a:cxn ang="0">
                  <a:pos x="T10" y="T11"/>
                </a:cxn>
              </a:cxnLst>
              <a:rect l="0" t="0" r="r" b="b"/>
              <a:pathLst>
                <a:path w="34" h="59">
                  <a:moveTo>
                    <a:pt x="12" y="1"/>
                  </a:moveTo>
                  <a:cubicBezTo>
                    <a:pt x="19" y="1"/>
                    <a:pt x="27" y="1"/>
                    <a:pt x="34" y="0"/>
                  </a:cubicBezTo>
                  <a:cubicBezTo>
                    <a:pt x="34" y="20"/>
                    <a:pt x="34" y="39"/>
                    <a:pt x="34" y="59"/>
                  </a:cubicBezTo>
                  <a:cubicBezTo>
                    <a:pt x="27" y="59"/>
                    <a:pt x="20" y="59"/>
                    <a:pt x="12" y="59"/>
                  </a:cubicBezTo>
                  <a:cubicBezTo>
                    <a:pt x="8" y="50"/>
                    <a:pt x="0" y="29"/>
                    <a:pt x="8" y="8"/>
                  </a:cubicBezTo>
                  <a:cubicBezTo>
                    <a:pt x="9" y="6"/>
                    <a:pt x="11" y="4"/>
                    <a:pt x="12" y="1"/>
                  </a:cubicBezTo>
                  <a:close/>
                </a:path>
              </a:pathLst>
            </a:custGeom>
            <a:solidFill>
              <a:srgbClr val="DCDCD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24" name="Freeform 26"/>
            <p:cNvSpPr/>
            <p:nvPr>
              <p:custDataLst>
                <p:tags r:id="rId43"/>
              </p:custDataLst>
            </p:nvPr>
          </p:nvSpPr>
          <p:spPr bwMode="auto">
            <a:xfrm>
              <a:off x="3654501" y="5073870"/>
              <a:ext cx="357907" cy="206627"/>
            </a:xfrm>
            <a:custGeom>
              <a:avLst/>
              <a:gdLst>
                <a:gd name="T0" fmla="*/ 71 w 71"/>
                <a:gd name="T1" fmla="*/ 0 h 41"/>
                <a:gd name="T2" fmla="*/ 49 w 71"/>
                <a:gd name="T3" fmla="*/ 0 h 41"/>
                <a:gd name="T4" fmla="*/ 30 w 71"/>
                <a:gd name="T5" fmla="*/ 16 h 41"/>
                <a:gd name="T6" fmla="*/ 0 w 71"/>
                <a:gd name="T7" fmla="*/ 25 h 41"/>
                <a:gd name="T8" fmla="*/ 0 w 71"/>
                <a:gd name="T9" fmla="*/ 41 h 41"/>
                <a:gd name="T10" fmla="*/ 71 w 71"/>
                <a:gd name="T11" fmla="*/ 40 h 41"/>
                <a:gd name="T12" fmla="*/ 71 w 71"/>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71" h="41">
                  <a:moveTo>
                    <a:pt x="71" y="0"/>
                  </a:moveTo>
                  <a:cubicBezTo>
                    <a:pt x="64" y="0"/>
                    <a:pt x="57" y="0"/>
                    <a:pt x="49" y="0"/>
                  </a:cubicBezTo>
                  <a:cubicBezTo>
                    <a:pt x="46" y="5"/>
                    <a:pt x="39" y="11"/>
                    <a:pt x="30" y="16"/>
                  </a:cubicBezTo>
                  <a:cubicBezTo>
                    <a:pt x="18" y="23"/>
                    <a:pt x="6" y="25"/>
                    <a:pt x="0" y="25"/>
                  </a:cubicBezTo>
                  <a:cubicBezTo>
                    <a:pt x="0" y="30"/>
                    <a:pt x="0" y="35"/>
                    <a:pt x="0" y="41"/>
                  </a:cubicBezTo>
                  <a:cubicBezTo>
                    <a:pt x="24" y="41"/>
                    <a:pt x="48" y="40"/>
                    <a:pt x="71" y="40"/>
                  </a:cubicBezTo>
                  <a:cubicBezTo>
                    <a:pt x="71" y="27"/>
                    <a:pt x="71" y="14"/>
                    <a:pt x="71" y="0"/>
                  </a:cubicBezTo>
                  <a:close/>
                </a:path>
              </a:pathLst>
            </a:custGeom>
            <a:solidFill>
              <a:srgbClr val="D2D2D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25" name="Line 27"/>
            <p:cNvSpPr>
              <a:spLocks noChangeShapeType="1"/>
            </p:cNvSpPr>
            <p:nvPr>
              <p:custDataLst>
                <p:tags r:id="rId44"/>
              </p:custDataLst>
            </p:nvPr>
          </p:nvSpPr>
          <p:spPr bwMode="auto">
            <a:xfrm>
              <a:off x="4012409" y="477868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26" name="Line 28"/>
            <p:cNvSpPr>
              <a:spLocks noChangeShapeType="1"/>
            </p:cNvSpPr>
            <p:nvPr>
              <p:custDataLst>
                <p:tags r:id="rId45"/>
              </p:custDataLst>
            </p:nvPr>
          </p:nvSpPr>
          <p:spPr bwMode="auto">
            <a:xfrm>
              <a:off x="4012409" y="477868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27" name="Line 29"/>
            <p:cNvSpPr>
              <a:spLocks noChangeShapeType="1"/>
            </p:cNvSpPr>
            <p:nvPr>
              <p:custDataLst>
                <p:tags r:id="rId46"/>
              </p:custDataLst>
            </p:nvPr>
          </p:nvSpPr>
          <p:spPr bwMode="auto">
            <a:xfrm>
              <a:off x="4016099" y="3395024"/>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28" name="Line 30"/>
            <p:cNvSpPr>
              <a:spLocks noChangeShapeType="1"/>
            </p:cNvSpPr>
            <p:nvPr>
              <p:custDataLst>
                <p:tags r:id="rId47"/>
              </p:custDataLst>
            </p:nvPr>
          </p:nvSpPr>
          <p:spPr bwMode="auto">
            <a:xfrm>
              <a:off x="4016099" y="3395024"/>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29" name="Rectangle 31"/>
            <p:cNvSpPr>
              <a:spLocks noChangeArrowheads="1"/>
            </p:cNvSpPr>
            <p:nvPr>
              <p:custDataLst>
                <p:tags r:id="rId48"/>
              </p:custDataLst>
            </p:nvPr>
          </p:nvSpPr>
          <p:spPr bwMode="auto">
            <a:xfrm>
              <a:off x="3779953" y="5339533"/>
              <a:ext cx="232456" cy="2324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
              <a:pPr fontAlgn="base"/>
              <a:endParaRPr lang="zh-CN" altLang="en-US" sz="1350" strike="noStrike" noProof="1"/>
            </a:p>
          </p:txBody>
        </p:sp>
        <p:sp>
          <p:nvSpPr>
            <p:cNvPr id="30" name="Freeform 32"/>
            <p:cNvSpPr/>
            <p:nvPr>
              <p:custDataLst>
                <p:tags r:id="rId49"/>
              </p:custDataLst>
            </p:nvPr>
          </p:nvSpPr>
          <p:spPr bwMode="auto">
            <a:xfrm>
              <a:off x="3580706" y="3535235"/>
              <a:ext cx="420634" cy="1191796"/>
            </a:xfrm>
            <a:custGeom>
              <a:avLst/>
              <a:gdLst>
                <a:gd name="T0" fmla="*/ 29 w 84"/>
                <a:gd name="T1" fmla="*/ 0 h 238"/>
                <a:gd name="T2" fmla="*/ 30 w 84"/>
                <a:gd name="T3" fmla="*/ 131 h 238"/>
                <a:gd name="T4" fmla="*/ 84 w 84"/>
                <a:gd name="T5" fmla="*/ 238 h 238"/>
                <a:gd name="T6" fmla="*/ 72 w 84"/>
                <a:gd name="T7" fmla="*/ 238 h 238"/>
                <a:gd name="T8" fmla="*/ 33 w 84"/>
                <a:gd name="T9" fmla="*/ 188 h 238"/>
                <a:gd name="T10" fmla="*/ 0 w 84"/>
                <a:gd name="T11" fmla="*/ 73 h 238"/>
                <a:gd name="T12" fmla="*/ 8 w 84"/>
                <a:gd name="T13" fmla="*/ 0 h 238"/>
                <a:gd name="T14" fmla="*/ 29 w 84"/>
                <a:gd name="T15" fmla="*/ 0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238">
                  <a:moveTo>
                    <a:pt x="29" y="0"/>
                  </a:moveTo>
                  <a:cubicBezTo>
                    <a:pt x="23" y="24"/>
                    <a:pt x="15" y="73"/>
                    <a:pt x="30" y="131"/>
                  </a:cubicBezTo>
                  <a:cubicBezTo>
                    <a:pt x="43" y="183"/>
                    <a:pt x="69" y="219"/>
                    <a:pt x="84" y="238"/>
                  </a:cubicBezTo>
                  <a:cubicBezTo>
                    <a:pt x="80" y="238"/>
                    <a:pt x="76" y="238"/>
                    <a:pt x="72" y="238"/>
                  </a:cubicBezTo>
                  <a:cubicBezTo>
                    <a:pt x="62" y="227"/>
                    <a:pt x="47" y="211"/>
                    <a:pt x="33" y="188"/>
                  </a:cubicBezTo>
                  <a:cubicBezTo>
                    <a:pt x="26" y="176"/>
                    <a:pt x="3" y="133"/>
                    <a:pt x="0" y="73"/>
                  </a:cubicBezTo>
                  <a:cubicBezTo>
                    <a:pt x="0" y="56"/>
                    <a:pt x="0" y="30"/>
                    <a:pt x="8" y="0"/>
                  </a:cubicBezTo>
                  <a:cubicBezTo>
                    <a:pt x="15" y="0"/>
                    <a:pt x="22" y="0"/>
                    <a:pt x="29" y="0"/>
                  </a:cubicBezTo>
                  <a:close/>
                </a:path>
              </a:pathLst>
            </a:custGeom>
            <a:solidFill>
              <a:srgbClr val="DBDBD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31" name="Freeform 33"/>
            <p:cNvSpPr/>
            <p:nvPr>
              <p:custDataLst>
                <p:tags r:id="rId50"/>
              </p:custDataLst>
            </p:nvPr>
          </p:nvSpPr>
          <p:spPr bwMode="auto">
            <a:xfrm>
              <a:off x="4030857" y="3756622"/>
              <a:ext cx="258283" cy="498119"/>
            </a:xfrm>
            <a:custGeom>
              <a:avLst/>
              <a:gdLst>
                <a:gd name="T0" fmla="*/ 0 w 51"/>
                <a:gd name="T1" fmla="*/ 0 h 100"/>
                <a:gd name="T2" fmla="*/ 0 w 51"/>
                <a:gd name="T3" fmla="*/ 79 h 100"/>
                <a:gd name="T4" fmla="*/ 29 w 51"/>
                <a:gd name="T5" fmla="*/ 100 h 100"/>
                <a:gd name="T6" fmla="*/ 24 w 51"/>
                <a:gd name="T7" fmla="*/ 67 h 100"/>
                <a:gd name="T8" fmla="*/ 51 w 51"/>
                <a:gd name="T9" fmla="*/ 39 h 100"/>
                <a:gd name="T10" fmla="*/ 13 w 51"/>
                <a:gd name="T11" fmla="*/ 37 h 100"/>
                <a:gd name="T12" fmla="*/ 0 w 51"/>
                <a:gd name="T13" fmla="*/ 0 h 100"/>
              </a:gdLst>
              <a:ahLst/>
              <a:cxnLst>
                <a:cxn ang="0">
                  <a:pos x="T0" y="T1"/>
                </a:cxn>
                <a:cxn ang="0">
                  <a:pos x="T2" y="T3"/>
                </a:cxn>
                <a:cxn ang="0">
                  <a:pos x="T4" y="T5"/>
                </a:cxn>
                <a:cxn ang="0">
                  <a:pos x="T6" y="T7"/>
                </a:cxn>
                <a:cxn ang="0">
                  <a:pos x="T8" y="T9"/>
                </a:cxn>
                <a:cxn ang="0">
                  <a:pos x="T10" y="T11"/>
                </a:cxn>
                <a:cxn ang="0">
                  <a:pos x="T12" y="T13"/>
                </a:cxn>
              </a:cxnLst>
              <a:rect l="0" t="0" r="r" b="b"/>
              <a:pathLst>
                <a:path w="51" h="100">
                  <a:moveTo>
                    <a:pt x="0" y="0"/>
                  </a:moveTo>
                  <a:cubicBezTo>
                    <a:pt x="0" y="26"/>
                    <a:pt x="0" y="53"/>
                    <a:pt x="0" y="79"/>
                  </a:cubicBezTo>
                  <a:cubicBezTo>
                    <a:pt x="10" y="86"/>
                    <a:pt x="20" y="93"/>
                    <a:pt x="29" y="100"/>
                  </a:cubicBezTo>
                  <a:cubicBezTo>
                    <a:pt x="28" y="89"/>
                    <a:pt x="26" y="78"/>
                    <a:pt x="24" y="67"/>
                  </a:cubicBezTo>
                  <a:cubicBezTo>
                    <a:pt x="33" y="58"/>
                    <a:pt x="42" y="48"/>
                    <a:pt x="51" y="39"/>
                  </a:cubicBezTo>
                  <a:cubicBezTo>
                    <a:pt x="38" y="38"/>
                    <a:pt x="26" y="38"/>
                    <a:pt x="13" y="37"/>
                  </a:cubicBezTo>
                  <a:cubicBezTo>
                    <a:pt x="8" y="25"/>
                    <a:pt x="4" y="12"/>
                    <a:pt x="0" y="0"/>
                  </a:cubicBezTo>
                  <a:close/>
                </a:path>
              </a:pathLst>
            </a:custGeom>
            <a:solidFill>
              <a:srgbClr val="A9A8A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32" name="Freeform 34"/>
            <p:cNvSpPr/>
            <p:nvPr>
              <p:custDataLst>
                <p:tags r:id="rId51"/>
              </p:custDataLst>
            </p:nvPr>
          </p:nvSpPr>
          <p:spPr bwMode="auto">
            <a:xfrm>
              <a:off x="3776264" y="3756622"/>
              <a:ext cx="254594" cy="498119"/>
            </a:xfrm>
            <a:custGeom>
              <a:avLst/>
              <a:gdLst>
                <a:gd name="T0" fmla="*/ 51 w 51"/>
                <a:gd name="T1" fmla="*/ 0 h 100"/>
                <a:gd name="T2" fmla="*/ 51 w 51"/>
                <a:gd name="T3" fmla="*/ 79 h 100"/>
                <a:gd name="T4" fmla="*/ 21 w 51"/>
                <a:gd name="T5" fmla="*/ 100 h 100"/>
                <a:gd name="T6" fmla="*/ 26 w 51"/>
                <a:gd name="T7" fmla="*/ 67 h 100"/>
                <a:gd name="T8" fmla="*/ 0 w 51"/>
                <a:gd name="T9" fmla="*/ 39 h 100"/>
                <a:gd name="T10" fmla="*/ 38 w 51"/>
                <a:gd name="T11" fmla="*/ 37 h 100"/>
                <a:gd name="T12" fmla="*/ 51 w 51"/>
                <a:gd name="T13" fmla="*/ 0 h 100"/>
              </a:gdLst>
              <a:ahLst/>
              <a:cxnLst>
                <a:cxn ang="0">
                  <a:pos x="T0" y="T1"/>
                </a:cxn>
                <a:cxn ang="0">
                  <a:pos x="T2" y="T3"/>
                </a:cxn>
                <a:cxn ang="0">
                  <a:pos x="T4" y="T5"/>
                </a:cxn>
                <a:cxn ang="0">
                  <a:pos x="T6" y="T7"/>
                </a:cxn>
                <a:cxn ang="0">
                  <a:pos x="T8" y="T9"/>
                </a:cxn>
                <a:cxn ang="0">
                  <a:pos x="T10" y="T11"/>
                </a:cxn>
                <a:cxn ang="0">
                  <a:pos x="T12" y="T13"/>
                </a:cxn>
              </a:cxnLst>
              <a:rect l="0" t="0" r="r" b="b"/>
              <a:pathLst>
                <a:path w="51" h="100">
                  <a:moveTo>
                    <a:pt x="51" y="0"/>
                  </a:moveTo>
                  <a:cubicBezTo>
                    <a:pt x="51" y="26"/>
                    <a:pt x="51" y="53"/>
                    <a:pt x="51" y="79"/>
                  </a:cubicBezTo>
                  <a:cubicBezTo>
                    <a:pt x="41" y="86"/>
                    <a:pt x="31" y="93"/>
                    <a:pt x="21" y="100"/>
                  </a:cubicBezTo>
                  <a:cubicBezTo>
                    <a:pt x="23" y="89"/>
                    <a:pt x="24" y="78"/>
                    <a:pt x="26" y="67"/>
                  </a:cubicBezTo>
                  <a:cubicBezTo>
                    <a:pt x="17" y="58"/>
                    <a:pt x="8" y="48"/>
                    <a:pt x="0" y="39"/>
                  </a:cubicBezTo>
                  <a:cubicBezTo>
                    <a:pt x="12" y="38"/>
                    <a:pt x="25" y="38"/>
                    <a:pt x="38" y="37"/>
                  </a:cubicBezTo>
                  <a:cubicBezTo>
                    <a:pt x="42" y="25"/>
                    <a:pt x="46" y="12"/>
                    <a:pt x="51" y="0"/>
                  </a:cubicBezTo>
                  <a:close/>
                </a:path>
              </a:pathLst>
            </a:custGeom>
            <a:solidFill>
              <a:srgbClr val="AEAEA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grpSp>
      <p:grpSp>
        <p:nvGrpSpPr>
          <p:cNvPr id="27703" name="组合 80"/>
          <p:cNvGrpSpPr/>
          <p:nvPr/>
        </p:nvGrpSpPr>
        <p:grpSpPr>
          <a:xfrm>
            <a:off x="4318000" y="3979863"/>
            <a:ext cx="3259138" cy="2393950"/>
            <a:chOff x="5551421" y="3749242"/>
            <a:chExt cx="3038205" cy="2232313"/>
          </a:xfrm>
        </p:grpSpPr>
        <p:sp>
          <p:nvSpPr>
            <p:cNvPr id="55" name="Freeform 57"/>
            <p:cNvSpPr/>
            <p:nvPr>
              <p:custDataLst>
                <p:tags r:id="rId52"/>
              </p:custDataLst>
            </p:nvPr>
          </p:nvSpPr>
          <p:spPr bwMode="auto">
            <a:xfrm>
              <a:off x="7235479" y="5631026"/>
              <a:ext cx="963030" cy="350529"/>
            </a:xfrm>
            <a:custGeom>
              <a:avLst/>
              <a:gdLst>
                <a:gd name="T0" fmla="*/ 181 w 192"/>
                <a:gd name="T1" fmla="*/ 70 h 70"/>
                <a:gd name="T2" fmla="*/ 10 w 192"/>
                <a:gd name="T3" fmla="*/ 70 h 70"/>
                <a:gd name="T4" fmla="*/ 0 w 192"/>
                <a:gd name="T5" fmla="*/ 60 h 70"/>
                <a:gd name="T6" fmla="*/ 0 w 192"/>
                <a:gd name="T7" fmla="*/ 11 h 70"/>
                <a:gd name="T8" fmla="*/ 10 w 192"/>
                <a:gd name="T9" fmla="*/ 0 h 70"/>
                <a:gd name="T10" fmla="*/ 181 w 192"/>
                <a:gd name="T11" fmla="*/ 0 h 70"/>
                <a:gd name="T12" fmla="*/ 192 w 192"/>
                <a:gd name="T13" fmla="*/ 11 h 70"/>
                <a:gd name="T14" fmla="*/ 192 w 192"/>
                <a:gd name="T15" fmla="*/ 60 h 70"/>
                <a:gd name="T16" fmla="*/ 181 w 192"/>
                <a:gd name="T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70">
                  <a:moveTo>
                    <a:pt x="181" y="70"/>
                  </a:moveTo>
                  <a:cubicBezTo>
                    <a:pt x="10" y="70"/>
                    <a:pt x="10" y="70"/>
                    <a:pt x="10" y="70"/>
                  </a:cubicBezTo>
                  <a:cubicBezTo>
                    <a:pt x="4" y="70"/>
                    <a:pt x="0" y="65"/>
                    <a:pt x="0" y="60"/>
                  </a:cubicBezTo>
                  <a:cubicBezTo>
                    <a:pt x="0" y="11"/>
                    <a:pt x="0" y="11"/>
                    <a:pt x="0" y="11"/>
                  </a:cubicBezTo>
                  <a:cubicBezTo>
                    <a:pt x="0" y="5"/>
                    <a:pt x="4" y="0"/>
                    <a:pt x="10" y="0"/>
                  </a:cubicBezTo>
                  <a:cubicBezTo>
                    <a:pt x="181" y="0"/>
                    <a:pt x="181" y="0"/>
                    <a:pt x="181" y="0"/>
                  </a:cubicBezTo>
                  <a:cubicBezTo>
                    <a:pt x="187" y="0"/>
                    <a:pt x="192" y="5"/>
                    <a:pt x="192" y="11"/>
                  </a:cubicBezTo>
                  <a:cubicBezTo>
                    <a:pt x="192" y="60"/>
                    <a:pt x="192" y="60"/>
                    <a:pt x="192" y="60"/>
                  </a:cubicBezTo>
                  <a:cubicBezTo>
                    <a:pt x="192" y="65"/>
                    <a:pt x="187" y="70"/>
                    <a:pt x="181" y="7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56" name="Rectangle 58"/>
            <p:cNvSpPr>
              <a:spLocks noChangeArrowheads="1"/>
            </p:cNvSpPr>
            <p:nvPr>
              <p:custDataLst>
                <p:tags r:id="rId53"/>
              </p:custDataLst>
            </p:nvPr>
          </p:nvSpPr>
          <p:spPr bwMode="auto">
            <a:xfrm>
              <a:off x="7711460" y="5693752"/>
              <a:ext cx="232456" cy="225076"/>
            </a:xfrm>
            <a:prstGeom prst="rect">
              <a:avLst/>
            </a:prstGeom>
            <a:solidFill>
              <a:srgbClr val="FFFFFF">
                <a:lumMod val="8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
              <a:pPr fontAlgn="base"/>
              <a:endParaRPr lang="zh-CN" altLang="en-US" sz="1350" strike="noStrike" noProof="1"/>
            </a:p>
          </p:txBody>
        </p:sp>
        <p:sp>
          <p:nvSpPr>
            <p:cNvPr id="57" name="Freeform 59"/>
            <p:cNvSpPr/>
            <p:nvPr>
              <p:custDataLst>
                <p:tags r:id="rId54"/>
              </p:custDataLst>
            </p:nvPr>
          </p:nvSpPr>
          <p:spPr bwMode="auto">
            <a:xfrm>
              <a:off x="7718840" y="3749242"/>
              <a:ext cx="512878" cy="140211"/>
            </a:xfrm>
            <a:custGeom>
              <a:avLst/>
              <a:gdLst>
                <a:gd name="T0" fmla="*/ 100 w 103"/>
                <a:gd name="T1" fmla="*/ 27 h 28"/>
                <a:gd name="T2" fmla="*/ 0 w 103"/>
                <a:gd name="T3" fmla="*/ 28 h 28"/>
                <a:gd name="T4" fmla="*/ 0 w 103"/>
                <a:gd name="T5" fmla="*/ 0 h 28"/>
                <a:gd name="T6" fmla="*/ 103 w 103"/>
                <a:gd name="T7" fmla="*/ 0 h 28"/>
                <a:gd name="T8" fmla="*/ 100 w 103"/>
                <a:gd name="T9" fmla="*/ 27 h 28"/>
              </a:gdLst>
              <a:ahLst/>
              <a:cxnLst>
                <a:cxn ang="0">
                  <a:pos x="T0" y="T1"/>
                </a:cxn>
                <a:cxn ang="0">
                  <a:pos x="T2" y="T3"/>
                </a:cxn>
                <a:cxn ang="0">
                  <a:pos x="T4" y="T5"/>
                </a:cxn>
                <a:cxn ang="0">
                  <a:pos x="T6" y="T7"/>
                </a:cxn>
                <a:cxn ang="0">
                  <a:pos x="T8" y="T9"/>
                </a:cxn>
              </a:cxnLst>
              <a:rect l="0" t="0" r="r" b="b"/>
              <a:pathLst>
                <a:path w="103" h="28">
                  <a:moveTo>
                    <a:pt x="100" y="27"/>
                  </a:moveTo>
                  <a:cubicBezTo>
                    <a:pt x="66" y="28"/>
                    <a:pt x="33" y="28"/>
                    <a:pt x="0" y="28"/>
                  </a:cubicBezTo>
                  <a:cubicBezTo>
                    <a:pt x="0" y="19"/>
                    <a:pt x="0" y="9"/>
                    <a:pt x="0" y="0"/>
                  </a:cubicBezTo>
                  <a:cubicBezTo>
                    <a:pt x="34" y="0"/>
                    <a:pt x="68" y="0"/>
                    <a:pt x="103" y="0"/>
                  </a:cubicBezTo>
                  <a:cubicBezTo>
                    <a:pt x="102" y="9"/>
                    <a:pt x="101" y="18"/>
                    <a:pt x="100" y="27"/>
                  </a:cubicBezTo>
                  <a:close/>
                </a:path>
              </a:pathLst>
            </a:custGeom>
            <a:solidFill>
              <a:srgbClr val="D07F5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58" name="Freeform 60"/>
            <p:cNvSpPr/>
            <p:nvPr>
              <p:custDataLst>
                <p:tags r:id="rId55"/>
              </p:custDataLst>
            </p:nvPr>
          </p:nvSpPr>
          <p:spPr bwMode="auto">
            <a:xfrm>
              <a:off x="7718840" y="3886126"/>
              <a:ext cx="535016" cy="1205878"/>
            </a:xfrm>
            <a:custGeom>
              <a:avLst/>
              <a:gdLst>
                <a:gd name="T0" fmla="*/ 22 w 107"/>
                <a:gd name="T1" fmla="*/ 238 h 238"/>
                <a:gd name="T2" fmla="*/ 0 w 107"/>
                <a:gd name="T3" fmla="*/ 237 h 238"/>
                <a:gd name="T4" fmla="*/ 0 w 107"/>
                <a:gd name="T5" fmla="*/ 1 h 238"/>
                <a:gd name="T6" fmla="*/ 0 w 107"/>
                <a:gd name="T7" fmla="*/ 1 h 238"/>
                <a:gd name="T8" fmla="*/ 100 w 107"/>
                <a:gd name="T9" fmla="*/ 0 h 238"/>
                <a:gd name="T10" fmla="*/ 106 w 107"/>
                <a:gd name="T11" fmla="*/ 49 h 238"/>
                <a:gd name="T12" fmla="*/ 99 w 107"/>
                <a:gd name="T13" fmla="*/ 122 h 238"/>
                <a:gd name="T14" fmla="*/ 74 w 107"/>
                <a:gd name="T15" fmla="*/ 187 h 238"/>
                <a:gd name="T16" fmla="*/ 22 w 107"/>
                <a:gd name="T17" fmla="*/ 23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238">
                  <a:moveTo>
                    <a:pt x="22" y="238"/>
                  </a:moveTo>
                  <a:cubicBezTo>
                    <a:pt x="15" y="238"/>
                    <a:pt x="7" y="238"/>
                    <a:pt x="0" y="237"/>
                  </a:cubicBezTo>
                  <a:cubicBezTo>
                    <a:pt x="0" y="159"/>
                    <a:pt x="0" y="80"/>
                    <a:pt x="0" y="1"/>
                  </a:cubicBezTo>
                  <a:cubicBezTo>
                    <a:pt x="0" y="1"/>
                    <a:pt x="0" y="1"/>
                    <a:pt x="0" y="1"/>
                  </a:cubicBezTo>
                  <a:cubicBezTo>
                    <a:pt x="11" y="1"/>
                    <a:pt x="89" y="0"/>
                    <a:pt x="100" y="0"/>
                  </a:cubicBezTo>
                  <a:cubicBezTo>
                    <a:pt x="103" y="13"/>
                    <a:pt x="105" y="30"/>
                    <a:pt x="106" y="49"/>
                  </a:cubicBezTo>
                  <a:cubicBezTo>
                    <a:pt x="107" y="82"/>
                    <a:pt x="103" y="107"/>
                    <a:pt x="99" y="122"/>
                  </a:cubicBezTo>
                  <a:cubicBezTo>
                    <a:pt x="95" y="142"/>
                    <a:pt x="89" y="163"/>
                    <a:pt x="74" y="187"/>
                  </a:cubicBezTo>
                  <a:cubicBezTo>
                    <a:pt x="58" y="212"/>
                    <a:pt x="38" y="228"/>
                    <a:pt x="22" y="238"/>
                  </a:cubicBezTo>
                  <a:close/>
                </a:path>
              </a:pathLst>
            </a:custGeom>
            <a:solidFill>
              <a:srgbClr val="BD755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59" name="Freeform 61"/>
            <p:cNvSpPr/>
            <p:nvPr>
              <p:custDataLst>
                <p:tags r:id="rId56"/>
              </p:custDataLst>
            </p:nvPr>
          </p:nvSpPr>
          <p:spPr bwMode="auto">
            <a:xfrm>
              <a:off x="8058299" y="3885764"/>
              <a:ext cx="531327" cy="944581"/>
            </a:xfrm>
            <a:custGeom>
              <a:avLst/>
              <a:gdLst>
                <a:gd name="T0" fmla="*/ 27 w 106"/>
                <a:gd name="T1" fmla="*/ 1 h 189"/>
                <a:gd name="T2" fmla="*/ 28 w 106"/>
                <a:gd name="T3" fmla="*/ 14 h 189"/>
                <a:gd name="T4" fmla="*/ 51 w 106"/>
                <a:gd name="T5" fmla="*/ 15 h 189"/>
                <a:gd name="T6" fmla="*/ 86 w 106"/>
                <a:gd name="T7" fmla="*/ 71 h 189"/>
                <a:gd name="T8" fmla="*/ 51 w 106"/>
                <a:gd name="T9" fmla="*/ 131 h 189"/>
                <a:gd name="T10" fmla="*/ 19 w 106"/>
                <a:gd name="T11" fmla="*/ 153 h 189"/>
                <a:gd name="T12" fmla="*/ 10 w 106"/>
                <a:gd name="T13" fmla="*/ 169 h 189"/>
                <a:gd name="T14" fmla="*/ 0 w 106"/>
                <a:gd name="T15" fmla="*/ 189 h 189"/>
                <a:gd name="T16" fmla="*/ 21 w 106"/>
                <a:gd name="T17" fmla="*/ 171 h 189"/>
                <a:gd name="T18" fmla="*/ 92 w 106"/>
                <a:gd name="T19" fmla="*/ 99 h 189"/>
                <a:gd name="T20" fmla="*/ 88 w 106"/>
                <a:gd name="T21" fmla="*/ 30 h 189"/>
                <a:gd name="T22" fmla="*/ 51 w 106"/>
                <a:gd name="T23" fmla="*/ 2 h 189"/>
                <a:gd name="T24" fmla="*/ 27 w 106"/>
                <a:gd name="T25" fmla="*/ 1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189">
                  <a:moveTo>
                    <a:pt x="27" y="1"/>
                  </a:moveTo>
                  <a:cubicBezTo>
                    <a:pt x="27" y="5"/>
                    <a:pt x="27" y="10"/>
                    <a:pt x="28" y="14"/>
                  </a:cubicBezTo>
                  <a:cubicBezTo>
                    <a:pt x="33" y="13"/>
                    <a:pt x="42" y="12"/>
                    <a:pt x="51" y="15"/>
                  </a:cubicBezTo>
                  <a:cubicBezTo>
                    <a:pt x="74" y="22"/>
                    <a:pt x="86" y="49"/>
                    <a:pt x="86" y="71"/>
                  </a:cubicBezTo>
                  <a:cubicBezTo>
                    <a:pt x="86" y="98"/>
                    <a:pt x="66" y="117"/>
                    <a:pt x="51" y="131"/>
                  </a:cubicBezTo>
                  <a:cubicBezTo>
                    <a:pt x="40" y="142"/>
                    <a:pt x="28" y="149"/>
                    <a:pt x="19" y="153"/>
                  </a:cubicBezTo>
                  <a:cubicBezTo>
                    <a:pt x="16" y="158"/>
                    <a:pt x="13" y="164"/>
                    <a:pt x="10" y="169"/>
                  </a:cubicBezTo>
                  <a:cubicBezTo>
                    <a:pt x="7" y="176"/>
                    <a:pt x="3" y="182"/>
                    <a:pt x="0" y="189"/>
                  </a:cubicBezTo>
                  <a:cubicBezTo>
                    <a:pt x="5" y="185"/>
                    <a:pt x="13" y="179"/>
                    <a:pt x="21" y="171"/>
                  </a:cubicBezTo>
                  <a:cubicBezTo>
                    <a:pt x="63" y="136"/>
                    <a:pt x="84" y="119"/>
                    <a:pt x="92" y="99"/>
                  </a:cubicBezTo>
                  <a:cubicBezTo>
                    <a:pt x="94" y="93"/>
                    <a:pt x="106" y="59"/>
                    <a:pt x="88" y="30"/>
                  </a:cubicBezTo>
                  <a:cubicBezTo>
                    <a:pt x="82" y="21"/>
                    <a:pt x="70" y="7"/>
                    <a:pt x="51" y="2"/>
                  </a:cubicBezTo>
                  <a:cubicBezTo>
                    <a:pt x="41" y="0"/>
                    <a:pt x="32" y="0"/>
                    <a:pt x="27" y="1"/>
                  </a:cubicBezTo>
                  <a:close/>
                </a:path>
              </a:pathLst>
            </a:custGeom>
            <a:solidFill>
              <a:srgbClr val="B9745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60" name="Freeform 62"/>
            <p:cNvSpPr/>
            <p:nvPr>
              <p:custDataLst>
                <p:tags r:id="rId57"/>
              </p:custDataLst>
            </p:nvPr>
          </p:nvSpPr>
          <p:spPr bwMode="auto">
            <a:xfrm>
              <a:off x="7718840" y="5070180"/>
              <a:ext cx="107003" cy="70106"/>
            </a:xfrm>
            <a:custGeom>
              <a:avLst/>
              <a:gdLst>
                <a:gd name="T0" fmla="*/ 0 w 22"/>
                <a:gd name="T1" fmla="*/ 0 h 14"/>
                <a:gd name="T2" fmla="*/ 22 w 22"/>
                <a:gd name="T3" fmla="*/ 1 h 14"/>
                <a:gd name="T4" fmla="*/ 22 w 22"/>
                <a:gd name="T5" fmla="*/ 14 h 14"/>
                <a:gd name="T6" fmla="*/ 0 w 22"/>
                <a:gd name="T7" fmla="*/ 13 h 14"/>
                <a:gd name="T8" fmla="*/ 0 w 22"/>
                <a:gd name="T9" fmla="*/ 0 h 14"/>
              </a:gdLst>
              <a:ahLst/>
              <a:cxnLst>
                <a:cxn ang="0">
                  <a:pos x="T0" y="T1"/>
                </a:cxn>
                <a:cxn ang="0">
                  <a:pos x="T2" y="T3"/>
                </a:cxn>
                <a:cxn ang="0">
                  <a:pos x="T4" y="T5"/>
                </a:cxn>
                <a:cxn ang="0">
                  <a:pos x="T6" y="T7"/>
                </a:cxn>
                <a:cxn ang="0">
                  <a:pos x="T8" y="T9"/>
                </a:cxn>
              </a:cxnLst>
              <a:rect l="0" t="0" r="r" b="b"/>
              <a:pathLst>
                <a:path w="22" h="14">
                  <a:moveTo>
                    <a:pt x="0" y="0"/>
                  </a:moveTo>
                  <a:cubicBezTo>
                    <a:pt x="7" y="1"/>
                    <a:pt x="15" y="1"/>
                    <a:pt x="22" y="1"/>
                  </a:cubicBezTo>
                  <a:cubicBezTo>
                    <a:pt x="22" y="6"/>
                    <a:pt x="22" y="10"/>
                    <a:pt x="22" y="14"/>
                  </a:cubicBezTo>
                  <a:cubicBezTo>
                    <a:pt x="15" y="14"/>
                    <a:pt x="8" y="13"/>
                    <a:pt x="0" y="13"/>
                  </a:cubicBezTo>
                  <a:cubicBezTo>
                    <a:pt x="0" y="9"/>
                    <a:pt x="0" y="5"/>
                    <a:pt x="0" y="0"/>
                  </a:cubicBezTo>
                  <a:close/>
                </a:path>
              </a:pathLst>
            </a:custGeom>
            <a:solidFill>
              <a:srgbClr val="E3866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61" name="Freeform 63"/>
            <p:cNvSpPr/>
            <p:nvPr>
              <p:custDataLst>
                <p:tags r:id="rId58"/>
              </p:custDataLst>
            </p:nvPr>
          </p:nvSpPr>
          <p:spPr bwMode="auto">
            <a:xfrm>
              <a:off x="7718840" y="5136596"/>
              <a:ext cx="173420" cy="295181"/>
            </a:xfrm>
            <a:custGeom>
              <a:avLst/>
              <a:gdLst>
                <a:gd name="T0" fmla="*/ 22 w 35"/>
                <a:gd name="T1" fmla="*/ 1 h 59"/>
                <a:gd name="T2" fmla="*/ 0 w 35"/>
                <a:gd name="T3" fmla="*/ 0 h 59"/>
                <a:gd name="T4" fmla="*/ 0 w 35"/>
                <a:gd name="T5" fmla="*/ 59 h 59"/>
                <a:gd name="T6" fmla="*/ 22 w 35"/>
                <a:gd name="T7" fmla="*/ 59 h 59"/>
                <a:gd name="T8" fmla="*/ 26 w 35"/>
                <a:gd name="T9" fmla="*/ 8 h 59"/>
                <a:gd name="T10" fmla="*/ 22 w 35"/>
                <a:gd name="T11" fmla="*/ 1 h 59"/>
              </a:gdLst>
              <a:ahLst/>
              <a:cxnLst>
                <a:cxn ang="0">
                  <a:pos x="T0" y="T1"/>
                </a:cxn>
                <a:cxn ang="0">
                  <a:pos x="T2" y="T3"/>
                </a:cxn>
                <a:cxn ang="0">
                  <a:pos x="T4" y="T5"/>
                </a:cxn>
                <a:cxn ang="0">
                  <a:pos x="T6" y="T7"/>
                </a:cxn>
                <a:cxn ang="0">
                  <a:pos x="T8" y="T9"/>
                </a:cxn>
                <a:cxn ang="0">
                  <a:pos x="T10" y="T11"/>
                </a:cxn>
              </a:cxnLst>
              <a:rect l="0" t="0" r="r" b="b"/>
              <a:pathLst>
                <a:path w="35" h="59">
                  <a:moveTo>
                    <a:pt x="22" y="1"/>
                  </a:moveTo>
                  <a:cubicBezTo>
                    <a:pt x="15" y="1"/>
                    <a:pt x="8" y="0"/>
                    <a:pt x="0" y="0"/>
                  </a:cubicBezTo>
                  <a:cubicBezTo>
                    <a:pt x="0" y="19"/>
                    <a:pt x="0" y="39"/>
                    <a:pt x="0" y="59"/>
                  </a:cubicBezTo>
                  <a:cubicBezTo>
                    <a:pt x="7" y="59"/>
                    <a:pt x="15" y="59"/>
                    <a:pt x="22" y="59"/>
                  </a:cubicBezTo>
                  <a:cubicBezTo>
                    <a:pt x="26" y="50"/>
                    <a:pt x="35" y="28"/>
                    <a:pt x="26" y="8"/>
                  </a:cubicBezTo>
                  <a:cubicBezTo>
                    <a:pt x="25" y="6"/>
                    <a:pt x="24" y="3"/>
                    <a:pt x="22" y="1"/>
                  </a:cubicBezTo>
                  <a:close/>
                </a:path>
              </a:pathLst>
            </a:custGeom>
            <a:solidFill>
              <a:srgbClr val="CE835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62" name="Freeform 64"/>
            <p:cNvSpPr/>
            <p:nvPr>
              <p:custDataLst>
                <p:tags r:id="rId59"/>
              </p:custDataLst>
            </p:nvPr>
          </p:nvSpPr>
          <p:spPr bwMode="auto">
            <a:xfrm>
              <a:off x="7718840" y="5431778"/>
              <a:ext cx="357907" cy="199247"/>
            </a:xfrm>
            <a:custGeom>
              <a:avLst/>
              <a:gdLst>
                <a:gd name="T0" fmla="*/ 0 w 72"/>
                <a:gd name="T1" fmla="*/ 0 h 40"/>
                <a:gd name="T2" fmla="*/ 22 w 72"/>
                <a:gd name="T3" fmla="*/ 0 h 40"/>
                <a:gd name="T4" fmla="*/ 41 w 72"/>
                <a:gd name="T5" fmla="*/ 16 h 40"/>
                <a:gd name="T6" fmla="*/ 72 w 72"/>
                <a:gd name="T7" fmla="*/ 25 h 40"/>
                <a:gd name="T8" fmla="*/ 72 w 72"/>
                <a:gd name="T9" fmla="*/ 40 h 40"/>
                <a:gd name="T10" fmla="*/ 0 w 72"/>
                <a:gd name="T11" fmla="*/ 40 h 40"/>
                <a:gd name="T12" fmla="*/ 0 w 72"/>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72" h="40">
                  <a:moveTo>
                    <a:pt x="0" y="0"/>
                  </a:moveTo>
                  <a:cubicBezTo>
                    <a:pt x="7" y="0"/>
                    <a:pt x="15" y="0"/>
                    <a:pt x="22" y="0"/>
                  </a:cubicBezTo>
                  <a:cubicBezTo>
                    <a:pt x="26" y="4"/>
                    <a:pt x="32" y="11"/>
                    <a:pt x="41" y="16"/>
                  </a:cubicBezTo>
                  <a:cubicBezTo>
                    <a:pt x="54" y="23"/>
                    <a:pt x="65" y="24"/>
                    <a:pt x="72" y="25"/>
                  </a:cubicBezTo>
                  <a:cubicBezTo>
                    <a:pt x="72" y="30"/>
                    <a:pt x="72" y="35"/>
                    <a:pt x="72" y="40"/>
                  </a:cubicBezTo>
                  <a:cubicBezTo>
                    <a:pt x="48" y="40"/>
                    <a:pt x="24" y="40"/>
                    <a:pt x="0" y="40"/>
                  </a:cubicBezTo>
                  <a:cubicBezTo>
                    <a:pt x="0" y="27"/>
                    <a:pt x="0" y="13"/>
                    <a:pt x="0" y="0"/>
                  </a:cubicBezTo>
                  <a:close/>
                </a:path>
              </a:pathLst>
            </a:custGeom>
            <a:solidFill>
              <a:srgbClr val="BE7A4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63" name="Freeform 65"/>
            <p:cNvSpPr/>
            <p:nvPr>
              <p:custDataLst>
                <p:tags r:id="rId60"/>
              </p:custDataLst>
            </p:nvPr>
          </p:nvSpPr>
          <p:spPr bwMode="auto">
            <a:xfrm>
              <a:off x="7202272" y="3749242"/>
              <a:ext cx="516568" cy="140211"/>
            </a:xfrm>
            <a:custGeom>
              <a:avLst/>
              <a:gdLst>
                <a:gd name="T0" fmla="*/ 3 w 103"/>
                <a:gd name="T1" fmla="*/ 28 h 28"/>
                <a:gd name="T2" fmla="*/ 103 w 103"/>
                <a:gd name="T3" fmla="*/ 28 h 28"/>
                <a:gd name="T4" fmla="*/ 103 w 103"/>
                <a:gd name="T5" fmla="*/ 0 h 28"/>
                <a:gd name="T6" fmla="*/ 0 w 103"/>
                <a:gd name="T7" fmla="*/ 0 h 28"/>
                <a:gd name="T8" fmla="*/ 3 w 103"/>
                <a:gd name="T9" fmla="*/ 28 h 28"/>
              </a:gdLst>
              <a:ahLst/>
              <a:cxnLst>
                <a:cxn ang="0">
                  <a:pos x="T0" y="T1"/>
                </a:cxn>
                <a:cxn ang="0">
                  <a:pos x="T2" y="T3"/>
                </a:cxn>
                <a:cxn ang="0">
                  <a:pos x="T4" y="T5"/>
                </a:cxn>
                <a:cxn ang="0">
                  <a:pos x="T6" y="T7"/>
                </a:cxn>
                <a:cxn ang="0">
                  <a:pos x="T8" y="T9"/>
                </a:cxn>
              </a:cxnLst>
              <a:rect l="0" t="0" r="r" b="b"/>
              <a:pathLst>
                <a:path w="103" h="28">
                  <a:moveTo>
                    <a:pt x="3" y="28"/>
                  </a:moveTo>
                  <a:cubicBezTo>
                    <a:pt x="37" y="28"/>
                    <a:pt x="70" y="28"/>
                    <a:pt x="103" y="28"/>
                  </a:cubicBezTo>
                  <a:cubicBezTo>
                    <a:pt x="103" y="19"/>
                    <a:pt x="103" y="9"/>
                    <a:pt x="103" y="0"/>
                  </a:cubicBezTo>
                  <a:cubicBezTo>
                    <a:pt x="69" y="0"/>
                    <a:pt x="35" y="0"/>
                    <a:pt x="0" y="0"/>
                  </a:cubicBezTo>
                  <a:cubicBezTo>
                    <a:pt x="1" y="9"/>
                    <a:pt x="2" y="18"/>
                    <a:pt x="3" y="28"/>
                  </a:cubicBezTo>
                  <a:close/>
                </a:path>
              </a:pathLst>
            </a:custGeom>
            <a:solidFill>
              <a:srgbClr val="DB886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64" name="Freeform 66"/>
            <p:cNvSpPr/>
            <p:nvPr>
              <p:custDataLst>
                <p:tags r:id="rId61"/>
              </p:custDataLst>
            </p:nvPr>
          </p:nvSpPr>
          <p:spPr bwMode="auto">
            <a:xfrm>
              <a:off x="7180133" y="3889454"/>
              <a:ext cx="538706" cy="1191796"/>
            </a:xfrm>
            <a:custGeom>
              <a:avLst/>
              <a:gdLst>
                <a:gd name="T0" fmla="*/ 107 w 107"/>
                <a:gd name="T1" fmla="*/ 7 h 238"/>
                <a:gd name="T2" fmla="*/ 107 w 107"/>
                <a:gd name="T3" fmla="*/ 0 h 238"/>
                <a:gd name="T4" fmla="*/ 7 w 107"/>
                <a:gd name="T5" fmla="*/ 0 h 238"/>
                <a:gd name="T6" fmla="*/ 1 w 107"/>
                <a:gd name="T7" fmla="*/ 49 h 238"/>
                <a:gd name="T8" fmla="*/ 8 w 107"/>
                <a:gd name="T9" fmla="*/ 121 h 238"/>
                <a:gd name="T10" fmla="*/ 33 w 107"/>
                <a:gd name="T11" fmla="*/ 186 h 238"/>
                <a:gd name="T12" fmla="*/ 85 w 107"/>
                <a:gd name="T13" fmla="*/ 238 h 238"/>
                <a:gd name="T14" fmla="*/ 107 w 107"/>
                <a:gd name="T15" fmla="*/ 236 h 238"/>
                <a:gd name="T16" fmla="*/ 107 w 107"/>
                <a:gd name="T17" fmla="*/ 7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238">
                  <a:moveTo>
                    <a:pt x="107" y="7"/>
                  </a:moveTo>
                  <a:cubicBezTo>
                    <a:pt x="107" y="5"/>
                    <a:pt x="107" y="2"/>
                    <a:pt x="107" y="0"/>
                  </a:cubicBezTo>
                  <a:cubicBezTo>
                    <a:pt x="74" y="0"/>
                    <a:pt x="41" y="0"/>
                    <a:pt x="7" y="0"/>
                  </a:cubicBezTo>
                  <a:cubicBezTo>
                    <a:pt x="5" y="12"/>
                    <a:pt x="2" y="29"/>
                    <a:pt x="1" y="49"/>
                  </a:cubicBezTo>
                  <a:cubicBezTo>
                    <a:pt x="0" y="81"/>
                    <a:pt x="4" y="107"/>
                    <a:pt x="8" y="121"/>
                  </a:cubicBezTo>
                  <a:cubicBezTo>
                    <a:pt x="12" y="141"/>
                    <a:pt x="18" y="162"/>
                    <a:pt x="33" y="186"/>
                  </a:cubicBezTo>
                  <a:cubicBezTo>
                    <a:pt x="49" y="211"/>
                    <a:pt x="69" y="227"/>
                    <a:pt x="85" y="238"/>
                  </a:cubicBezTo>
                  <a:cubicBezTo>
                    <a:pt x="92" y="237"/>
                    <a:pt x="100" y="237"/>
                    <a:pt x="107" y="236"/>
                  </a:cubicBezTo>
                  <a:cubicBezTo>
                    <a:pt x="107" y="160"/>
                    <a:pt x="107" y="84"/>
                    <a:pt x="107" y="7"/>
                  </a:cubicBezTo>
                </a:path>
              </a:pathLst>
            </a:custGeom>
            <a:solidFill>
              <a:srgbClr val="C97E5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65" name="Freeform 67"/>
            <p:cNvSpPr/>
            <p:nvPr>
              <p:custDataLst>
                <p:tags r:id="rId62"/>
              </p:custDataLst>
            </p:nvPr>
          </p:nvSpPr>
          <p:spPr bwMode="auto">
            <a:xfrm>
              <a:off x="6844364" y="3885764"/>
              <a:ext cx="531327" cy="944581"/>
            </a:xfrm>
            <a:custGeom>
              <a:avLst/>
              <a:gdLst>
                <a:gd name="T0" fmla="*/ 79 w 106"/>
                <a:gd name="T1" fmla="*/ 1 h 189"/>
                <a:gd name="T2" fmla="*/ 78 w 106"/>
                <a:gd name="T3" fmla="*/ 15 h 189"/>
                <a:gd name="T4" fmla="*/ 55 w 106"/>
                <a:gd name="T5" fmla="*/ 15 h 189"/>
                <a:gd name="T6" fmla="*/ 20 w 106"/>
                <a:gd name="T7" fmla="*/ 71 h 189"/>
                <a:gd name="T8" fmla="*/ 55 w 106"/>
                <a:gd name="T9" fmla="*/ 131 h 189"/>
                <a:gd name="T10" fmla="*/ 87 w 106"/>
                <a:gd name="T11" fmla="*/ 153 h 189"/>
                <a:gd name="T12" fmla="*/ 96 w 106"/>
                <a:gd name="T13" fmla="*/ 170 h 189"/>
                <a:gd name="T14" fmla="*/ 106 w 106"/>
                <a:gd name="T15" fmla="*/ 189 h 189"/>
                <a:gd name="T16" fmla="*/ 85 w 106"/>
                <a:gd name="T17" fmla="*/ 172 h 189"/>
                <a:gd name="T18" fmla="*/ 14 w 106"/>
                <a:gd name="T19" fmla="*/ 99 h 189"/>
                <a:gd name="T20" fmla="*/ 18 w 106"/>
                <a:gd name="T21" fmla="*/ 31 h 189"/>
                <a:gd name="T22" fmla="*/ 55 w 106"/>
                <a:gd name="T23" fmla="*/ 3 h 189"/>
                <a:gd name="T24" fmla="*/ 79 w 106"/>
                <a:gd name="T25" fmla="*/ 1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189">
                  <a:moveTo>
                    <a:pt x="79" y="1"/>
                  </a:moveTo>
                  <a:cubicBezTo>
                    <a:pt x="79" y="6"/>
                    <a:pt x="79" y="10"/>
                    <a:pt x="78" y="15"/>
                  </a:cubicBezTo>
                  <a:cubicBezTo>
                    <a:pt x="73" y="13"/>
                    <a:pt x="64" y="12"/>
                    <a:pt x="55" y="15"/>
                  </a:cubicBezTo>
                  <a:cubicBezTo>
                    <a:pt x="33" y="22"/>
                    <a:pt x="20" y="49"/>
                    <a:pt x="20" y="71"/>
                  </a:cubicBezTo>
                  <a:cubicBezTo>
                    <a:pt x="20" y="99"/>
                    <a:pt x="40" y="118"/>
                    <a:pt x="55" y="131"/>
                  </a:cubicBezTo>
                  <a:cubicBezTo>
                    <a:pt x="66" y="142"/>
                    <a:pt x="78" y="149"/>
                    <a:pt x="87" y="153"/>
                  </a:cubicBezTo>
                  <a:cubicBezTo>
                    <a:pt x="90" y="158"/>
                    <a:pt x="93" y="164"/>
                    <a:pt x="96" y="170"/>
                  </a:cubicBezTo>
                  <a:cubicBezTo>
                    <a:pt x="99" y="176"/>
                    <a:pt x="103" y="183"/>
                    <a:pt x="106" y="189"/>
                  </a:cubicBezTo>
                  <a:cubicBezTo>
                    <a:pt x="101" y="185"/>
                    <a:pt x="93" y="179"/>
                    <a:pt x="85" y="172"/>
                  </a:cubicBezTo>
                  <a:cubicBezTo>
                    <a:pt x="43" y="137"/>
                    <a:pt x="22" y="119"/>
                    <a:pt x="14" y="99"/>
                  </a:cubicBezTo>
                  <a:cubicBezTo>
                    <a:pt x="12" y="93"/>
                    <a:pt x="0" y="59"/>
                    <a:pt x="18" y="31"/>
                  </a:cubicBezTo>
                  <a:cubicBezTo>
                    <a:pt x="24" y="21"/>
                    <a:pt x="36" y="8"/>
                    <a:pt x="55" y="3"/>
                  </a:cubicBezTo>
                  <a:cubicBezTo>
                    <a:pt x="65" y="0"/>
                    <a:pt x="74" y="0"/>
                    <a:pt x="79" y="1"/>
                  </a:cubicBezTo>
                  <a:close/>
                </a:path>
              </a:pathLst>
            </a:custGeom>
            <a:solidFill>
              <a:srgbClr val="C1814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66" name="Freeform 68"/>
            <p:cNvSpPr/>
            <p:nvPr>
              <p:custDataLst>
                <p:tags r:id="rId63"/>
              </p:custDataLst>
            </p:nvPr>
          </p:nvSpPr>
          <p:spPr bwMode="auto">
            <a:xfrm>
              <a:off x="7608146" y="5070180"/>
              <a:ext cx="110693" cy="70106"/>
            </a:xfrm>
            <a:custGeom>
              <a:avLst/>
              <a:gdLst>
                <a:gd name="T0" fmla="*/ 22 w 22"/>
                <a:gd name="T1" fmla="*/ 0 h 14"/>
                <a:gd name="T2" fmla="*/ 0 w 22"/>
                <a:gd name="T3" fmla="*/ 2 h 14"/>
                <a:gd name="T4" fmla="*/ 0 w 22"/>
                <a:gd name="T5" fmla="*/ 14 h 14"/>
                <a:gd name="T6" fmla="*/ 22 w 22"/>
                <a:gd name="T7" fmla="*/ 13 h 14"/>
                <a:gd name="T8" fmla="*/ 22 w 22"/>
                <a:gd name="T9" fmla="*/ 0 h 14"/>
              </a:gdLst>
              <a:ahLst/>
              <a:cxnLst>
                <a:cxn ang="0">
                  <a:pos x="T0" y="T1"/>
                </a:cxn>
                <a:cxn ang="0">
                  <a:pos x="T2" y="T3"/>
                </a:cxn>
                <a:cxn ang="0">
                  <a:pos x="T4" y="T5"/>
                </a:cxn>
                <a:cxn ang="0">
                  <a:pos x="T6" y="T7"/>
                </a:cxn>
                <a:cxn ang="0">
                  <a:pos x="T8" y="T9"/>
                </a:cxn>
              </a:cxnLst>
              <a:rect l="0" t="0" r="r" b="b"/>
              <a:pathLst>
                <a:path w="22" h="14">
                  <a:moveTo>
                    <a:pt x="22" y="0"/>
                  </a:moveTo>
                  <a:cubicBezTo>
                    <a:pt x="15" y="1"/>
                    <a:pt x="7" y="1"/>
                    <a:pt x="0" y="2"/>
                  </a:cubicBezTo>
                  <a:cubicBezTo>
                    <a:pt x="0" y="6"/>
                    <a:pt x="0" y="10"/>
                    <a:pt x="0" y="14"/>
                  </a:cubicBezTo>
                  <a:cubicBezTo>
                    <a:pt x="7" y="14"/>
                    <a:pt x="15" y="13"/>
                    <a:pt x="22" y="13"/>
                  </a:cubicBezTo>
                  <a:cubicBezTo>
                    <a:pt x="22" y="9"/>
                    <a:pt x="22" y="5"/>
                    <a:pt x="22" y="0"/>
                  </a:cubicBezTo>
                  <a:close/>
                </a:path>
              </a:pathLst>
            </a:custGeom>
            <a:solidFill>
              <a:srgbClr val="F3A58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67" name="Freeform 69"/>
            <p:cNvSpPr/>
            <p:nvPr>
              <p:custDataLst>
                <p:tags r:id="rId64"/>
              </p:custDataLst>
            </p:nvPr>
          </p:nvSpPr>
          <p:spPr bwMode="auto">
            <a:xfrm>
              <a:off x="7541731" y="5136596"/>
              <a:ext cx="177109" cy="295181"/>
            </a:xfrm>
            <a:custGeom>
              <a:avLst/>
              <a:gdLst>
                <a:gd name="T0" fmla="*/ 13 w 35"/>
                <a:gd name="T1" fmla="*/ 1 h 59"/>
                <a:gd name="T2" fmla="*/ 35 w 35"/>
                <a:gd name="T3" fmla="*/ 0 h 59"/>
                <a:gd name="T4" fmla="*/ 35 w 35"/>
                <a:gd name="T5" fmla="*/ 59 h 59"/>
                <a:gd name="T6" fmla="*/ 13 w 35"/>
                <a:gd name="T7" fmla="*/ 59 h 59"/>
                <a:gd name="T8" fmla="*/ 9 w 35"/>
                <a:gd name="T9" fmla="*/ 8 h 59"/>
                <a:gd name="T10" fmla="*/ 13 w 35"/>
                <a:gd name="T11" fmla="*/ 1 h 59"/>
              </a:gdLst>
              <a:ahLst/>
              <a:cxnLst>
                <a:cxn ang="0">
                  <a:pos x="T0" y="T1"/>
                </a:cxn>
                <a:cxn ang="0">
                  <a:pos x="T2" y="T3"/>
                </a:cxn>
                <a:cxn ang="0">
                  <a:pos x="T4" y="T5"/>
                </a:cxn>
                <a:cxn ang="0">
                  <a:pos x="T6" y="T7"/>
                </a:cxn>
                <a:cxn ang="0">
                  <a:pos x="T8" y="T9"/>
                </a:cxn>
                <a:cxn ang="0">
                  <a:pos x="T10" y="T11"/>
                </a:cxn>
              </a:cxnLst>
              <a:rect l="0" t="0" r="r" b="b"/>
              <a:pathLst>
                <a:path w="35" h="59">
                  <a:moveTo>
                    <a:pt x="13" y="1"/>
                  </a:moveTo>
                  <a:cubicBezTo>
                    <a:pt x="20" y="1"/>
                    <a:pt x="28" y="0"/>
                    <a:pt x="35" y="0"/>
                  </a:cubicBezTo>
                  <a:cubicBezTo>
                    <a:pt x="35" y="19"/>
                    <a:pt x="35" y="39"/>
                    <a:pt x="35" y="59"/>
                  </a:cubicBezTo>
                  <a:cubicBezTo>
                    <a:pt x="28" y="59"/>
                    <a:pt x="20" y="59"/>
                    <a:pt x="13" y="59"/>
                  </a:cubicBezTo>
                  <a:cubicBezTo>
                    <a:pt x="9" y="50"/>
                    <a:pt x="0" y="29"/>
                    <a:pt x="9" y="8"/>
                  </a:cubicBezTo>
                  <a:cubicBezTo>
                    <a:pt x="10" y="6"/>
                    <a:pt x="11" y="3"/>
                    <a:pt x="13" y="1"/>
                  </a:cubicBezTo>
                  <a:close/>
                </a:path>
              </a:pathLst>
            </a:custGeom>
            <a:solidFill>
              <a:srgbClr val="DE875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68" name="Freeform 70"/>
            <p:cNvSpPr/>
            <p:nvPr>
              <p:custDataLst>
                <p:tags r:id="rId65"/>
              </p:custDataLst>
            </p:nvPr>
          </p:nvSpPr>
          <p:spPr bwMode="auto">
            <a:xfrm>
              <a:off x="7357242" y="5431778"/>
              <a:ext cx="361598" cy="199247"/>
            </a:xfrm>
            <a:custGeom>
              <a:avLst/>
              <a:gdLst>
                <a:gd name="T0" fmla="*/ 72 w 72"/>
                <a:gd name="T1" fmla="*/ 0 h 40"/>
                <a:gd name="T2" fmla="*/ 50 w 72"/>
                <a:gd name="T3" fmla="*/ 0 h 40"/>
                <a:gd name="T4" fmla="*/ 31 w 72"/>
                <a:gd name="T5" fmla="*/ 16 h 40"/>
                <a:gd name="T6" fmla="*/ 0 w 72"/>
                <a:gd name="T7" fmla="*/ 25 h 40"/>
                <a:gd name="T8" fmla="*/ 0 w 72"/>
                <a:gd name="T9" fmla="*/ 40 h 40"/>
                <a:gd name="T10" fmla="*/ 72 w 72"/>
                <a:gd name="T11" fmla="*/ 40 h 40"/>
                <a:gd name="T12" fmla="*/ 72 w 72"/>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72" h="40">
                  <a:moveTo>
                    <a:pt x="72" y="0"/>
                  </a:moveTo>
                  <a:cubicBezTo>
                    <a:pt x="65" y="0"/>
                    <a:pt x="57" y="0"/>
                    <a:pt x="50" y="0"/>
                  </a:cubicBezTo>
                  <a:cubicBezTo>
                    <a:pt x="46" y="4"/>
                    <a:pt x="40" y="11"/>
                    <a:pt x="31" y="16"/>
                  </a:cubicBezTo>
                  <a:cubicBezTo>
                    <a:pt x="18" y="23"/>
                    <a:pt x="7" y="24"/>
                    <a:pt x="0" y="25"/>
                  </a:cubicBezTo>
                  <a:cubicBezTo>
                    <a:pt x="0" y="30"/>
                    <a:pt x="0" y="35"/>
                    <a:pt x="0" y="40"/>
                  </a:cubicBezTo>
                  <a:cubicBezTo>
                    <a:pt x="24" y="40"/>
                    <a:pt x="48" y="40"/>
                    <a:pt x="72" y="40"/>
                  </a:cubicBezTo>
                  <a:cubicBezTo>
                    <a:pt x="72" y="27"/>
                    <a:pt x="72" y="13"/>
                    <a:pt x="72" y="0"/>
                  </a:cubicBezTo>
                  <a:close/>
                </a:path>
              </a:pathLst>
            </a:custGeom>
            <a:solidFill>
              <a:srgbClr val="C4795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69" name="Line 71"/>
            <p:cNvSpPr>
              <a:spLocks noChangeShapeType="1"/>
            </p:cNvSpPr>
            <p:nvPr>
              <p:custDataLst>
                <p:tags r:id="rId66"/>
              </p:custDataLst>
            </p:nvPr>
          </p:nvSpPr>
          <p:spPr bwMode="auto">
            <a:xfrm>
              <a:off x="7718840" y="513659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70" name="Line 72"/>
            <p:cNvSpPr>
              <a:spLocks noChangeShapeType="1"/>
            </p:cNvSpPr>
            <p:nvPr>
              <p:custDataLst>
                <p:tags r:id="rId67"/>
              </p:custDataLst>
            </p:nvPr>
          </p:nvSpPr>
          <p:spPr bwMode="auto">
            <a:xfrm>
              <a:off x="7718840" y="513659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71" name="Line 73"/>
            <p:cNvSpPr>
              <a:spLocks noChangeShapeType="1"/>
            </p:cNvSpPr>
            <p:nvPr>
              <p:custDataLst>
                <p:tags r:id="rId68"/>
              </p:custDataLst>
            </p:nvPr>
          </p:nvSpPr>
          <p:spPr bwMode="auto">
            <a:xfrm>
              <a:off x="7718840" y="37492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72" name="Line 74"/>
            <p:cNvSpPr>
              <a:spLocks noChangeShapeType="1"/>
            </p:cNvSpPr>
            <p:nvPr>
              <p:custDataLst>
                <p:tags r:id="rId69"/>
              </p:custDataLst>
            </p:nvPr>
          </p:nvSpPr>
          <p:spPr bwMode="auto">
            <a:xfrm>
              <a:off x="7718840" y="37492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73" name="Rectangle 75"/>
            <p:cNvSpPr>
              <a:spLocks noChangeArrowheads="1"/>
            </p:cNvSpPr>
            <p:nvPr>
              <p:custDataLst>
                <p:tags r:id="rId70"/>
              </p:custDataLst>
            </p:nvPr>
          </p:nvSpPr>
          <p:spPr bwMode="auto">
            <a:xfrm>
              <a:off x="7482695" y="5693752"/>
              <a:ext cx="228766" cy="2250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
              <a:pPr fontAlgn="base"/>
              <a:endParaRPr lang="zh-CN" altLang="en-US" sz="1350" strike="noStrike" noProof="1"/>
            </a:p>
          </p:txBody>
        </p:sp>
        <p:sp>
          <p:nvSpPr>
            <p:cNvPr id="74" name="Freeform 76"/>
            <p:cNvSpPr/>
            <p:nvPr>
              <p:custDataLst>
                <p:tags r:id="rId71"/>
              </p:custDataLst>
            </p:nvPr>
          </p:nvSpPr>
          <p:spPr bwMode="auto">
            <a:xfrm>
              <a:off x="7279757" y="3889454"/>
              <a:ext cx="428013" cy="1191796"/>
            </a:xfrm>
            <a:custGeom>
              <a:avLst/>
              <a:gdLst>
                <a:gd name="T0" fmla="*/ 30 w 85"/>
                <a:gd name="T1" fmla="*/ 0 h 238"/>
                <a:gd name="T2" fmla="*/ 30 w 85"/>
                <a:gd name="T3" fmla="*/ 131 h 238"/>
                <a:gd name="T4" fmla="*/ 85 w 85"/>
                <a:gd name="T5" fmla="*/ 238 h 238"/>
                <a:gd name="T6" fmla="*/ 73 w 85"/>
                <a:gd name="T7" fmla="*/ 238 h 238"/>
                <a:gd name="T8" fmla="*/ 34 w 85"/>
                <a:gd name="T9" fmla="*/ 188 h 238"/>
                <a:gd name="T10" fmla="*/ 1 w 85"/>
                <a:gd name="T11" fmla="*/ 73 h 238"/>
                <a:gd name="T12" fmla="*/ 9 w 85"/>
                <a:gd name="T13" fmla="*/ 0 h 238"/>
                <a:gd name="T14" fmla="*/ 30 w 85"/>
                <a:gd name="T15" fmla="*/ 0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238">
                  <a:moveTo>
                    <a:pt x="30" y="0"/>
                  </a:moveTo>
                  <a:cubicBezTo>
                    <a:pt x="24" y="24"/>
                    <a:pt x="16" y="72"/>
                    <a:pt x="30" y="131"/>
                  </a:cubicBezTo>
                  <a:cubicBezTo>
                    <a:pt x="44" y="183"/>
                    <a:pt x="69" y="219"/>
                    <a:pt x="85" y="238"/>
                  </a:cubicBezTo>
                  <a:cubicBezTo>
                    <a:pt x="81" y="238"/>
                    <a:pt x="77" y="238"/>
                    <a:pt x="73" y="238"/>
                  </a:cubicBezTo>
                  <a:cubicBezTo>
                    <a:pt x="62" y="227"/>
                    <a:pt x="47" y="211"/>
                    <a:pt x="34" y="188"/>
                  </a:cubicBezTo>
                  <a:cubicBezTo>
                    <a:pt x="27" y="176"/>
                    <a:pt x="3" y="133"/>
                    <a:pt x="1" y="73"/>
                  </a:cubicBezTo>
                  <a:cubicBezTo>
                    <a:pt x="0" y="55"/>
                    <a:pt x="1" y="30"/>
                    <a:pt x="9" y="0"/>
                  </a:cubicBezTo>
                  <a:cubicBezTo>
                    <a:pt x="16" y="0"/>
                    <a:pt x="23" y="0"/>
                    <a:pt x="30" y="0"/>
                  </a:cubicBezTo>
                  <a:close/>
                </a:path>
              </a:pathLst>
            </a:custGeom>
            <a:solidFill>
              <a:srgbClr val="D79E8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75" name="Freeform 77"/>
            <p:cNvSpPr/>
            <p:nvPr>
              <p:custDataLst>
                <p:tags r:id="rId72"/>
              </p:custDataLst>
            </p:nvPr>
          </p:nvSpPr>
          <p:spPr bwMode="auto">
            <a:xfrm>
              <a:off x="7733599" y="4110840"/>
              <a:ext cx="254594" cy="494430"/>
            </a:xfrm>
            <a:custGeom>
              <a:avLst/>
              <a:gdLst>
                <a:gd name="T0" fmla="*/ 0 w 51"/>
                <a:gd name="T1" fmla="*/ 0 h 99"/>
                <a:gd name="T2" fmla="*/ 0 w 51"/>
                <a:gd name="T3" fmla="*/ 79 h 99"/>
                <a:gd name="T4" fmla="*/ 30 w 51"/>
                <a:gd name="T5" fmla="*/ 99 h 99"/>
                <a:gd name="T6" fmla="*/ 25 w 51"/>
                <a:gd name="T7" fmla="*/ 67 h 99"/>
                <a:gd name="T8" fmla="*/ 51 w 51"/>
                <a:gd name="T9" fmla="*/ 39 h 99"/>
                <a:gd name="T10" fmla="*/ 13 w 51"/>
                <a:gd name="T11" fmla="*/ 37 h 99"/>
                <a:gd name="T12" fmla="*/ 0 w 51"/>
                <a:gd name="T13" fmla="*/ 0 h 99"/>
              </a:gdLst>
              <a:ahLst/>
              <a:cxnLst>
                <a:cxn ang="0">
                  <a:pos x="T0" y="T1"/>
                </a:cxn>
                <a:cxn ang="0">
                  <a:pos x="T2" y="T3"/>
                </a:cxn>
                <a:cxn ang="0">
                  <a:pos x="T4" y="T5"/>
                </a:cxn>
                <a:cxn ang="0">
                  <a:pos x="T6" y="T7"/>
                </a:cxn>
                <a:cxn ang="0">
                  <a:pos x="T8" y="T9"/>
                </a:cxn>
                <a:cxn ang="0">
                  <a:pos x="T10" y="T11"/>
                </a:cxn>
                <a:cxn ang="0">
                  <a:pos x="T12" y="T13"/>
                </a:cxn>
              </a:cxnLst>
              <a:rect l="0" t="0" r="r" b="b"/>
              <a:pathLst>
                <a:path w="51" h="99">
                  <a:moveTo>
                    <a:pt x="0" y="0"/>
                  </a:moveTo>
                  <a:cubicBezTo>
                    <a:pt x="0" y="26"/>
                    <a:pt x="0" y="52"/>
                    <a:pt x="0" y="79"/>
                  </a:cubicBezTo>
                  <a:cubicBezTo>
                    <a:pt x="10" y="86"/>
                    <a:pt x="20" y="93"/>
                    <a:pt x="30" y="99"/>
                  </a:cubicBezTo>
                  <a:cubicBezTo>
                    <a:pt x="28" y="88"/>
                    <a:pt x="27" y="78"/>
                    <a:pt x="25" y="67"/>
                  </a:cubicBezTo>
                  <a:cubicBezTo>
                    <a:pt x="34" y="57"/>
                    <a:pt x="43" y="48"/>
                    <a:pt x="51" y="39"/>
                  </a:cubicBezTo>
                  <a:cubicBezTo>
                    <a:pt x="39" y="38"/>
                    <a:pt x="26" y="37"/>
                    <a:pt x="13" y="37"/>
                  </a:cubicBezTo>
                  <a:cubicBezTo>
                    <a:pt x="9" y="24"/>
                    <a:pt x="5" y="12"/>
                    <a:pt x="0" y="0"/>
                  </a:cubicBezTo>
                  <a:close/>
                </a:path>
              </a:pathLst>
            </a:custGeom>
            <a:solidFill>
              <a:srgbClr val="9E614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76" name="Freeform 78"/>
            <p:cNvSpPr/>
            <p:nvPr>
              <p:custDataLst>
                <p:tags r:id="rId73"/>
              </p:custDataLst>
            </p:nvPr>
          </p:nvSpPr>
          <p:spPr bwMode="auto">
            <a:xfrm>
              <a:off x="7475314" y="4110840"/>
              <a:ext cx="258283" cy="494430"/>
            </a:xfrm>
            <a:custGeom>
              <a:avLst/>
              <a:gdLst>
                <a:gd name="T0" fmla="*/ 51 w 51"/>
                <a:gd name="T1" fmla="*/ 0 h 99"/>
                <a:gd name="T2" fmla="*/ 51 w 51"/>
                <a:gd name="T3" fmla="*/ 79 h 99"/>
                <a:gd name="T4" fmla="*/ 22 w 51"/>
                <a:gd name="T5" fmla="*/ 99 h 99"/>
                <a:gd name="T6" fmla="*/ 27 w 51"/>
                <a:gd name="T7" fmla="*/ 67 h 99"/>
                <a:gd name="T8" fmla="*/ 0 w 51"/>
                <a:gd name="T9" fmla="*/ 39 h 99"/>
                <a:gd name="T10" fmla="*/ 38 w 51"/>
                <a:gd name="T11" fmla="*/ 37 h 99"/>
                <a:gd name="T12" fmla="*/ 51 w 51"/>
                <a:gd name="T13" fmla="*/ 0 h 99"/>
              </a:gdLst>
              <a:ahLst/>
              <a:cxnLst>
                <a:cxn ang="0">
                  <a:pos x="T0" y="T1"/>
                </a:cxn>
                <a:cxn ang="0">
                  <a:pos x="T2" y="T3"/>
                </a:cxn>
                <a:cxn ang="0">
                  <a:pos x="T4" y="T5"/>
                </a:cxn>
                <a:cxn ang="0">
                  <a:pos x="T6" y="T7"/>
                </a:cxn>
                <a:cxn ang="0">
                  <a:pos x="T8" y="T9"/>
                </a:cxn>
                <a:cxn ang="0">
                  <a:pos x="T10" y="T11"/>
                </a:cxn>
                <a:cxn ang="0">
                  <a:pos x="T12" y="T13"/>
                </a:cxn>
              </a:cxnLst>
              <a:rect l="0" t="0" r="r" b="b"/>
              <a:pathLst>
                <a:path w="51" h="99">
                  <a:moveTo>
                    <a:pt x="51" y="0"/>
                  </a:moveTo>
                  <a:cubicBezTo>
                    <a:pt x="51" y="26"/>
                    <a:pt x="51" y="52"/>
                    <a:pt x="51" y="79"/>
                  </a:cubicBezTo>
                  <a:cubicBezTo>
                    <a:pt x="41" y="86"/>
                    <a:pt x="31" y="93"/>
                    <a:pt x="22" y="99"/>
                  </a:cubicBezTo>
                  <a:cubicBezTo>
                    <a:pt x="23" y="88"/>
                    <a:pt x="25" y="78"/>
                    <a:pt x="27" y="67"/>
                  </a:cubicBezTo>
                  <a:cubicBezTo>
                    <a:pt x="18" y="57"/>
                    <a:pt x="9" y="48"/>
                    <a:pt x="0" y="39"/>
                  </a:cubicBezTo>
                  <a:cubicBezTo>
                    <a:pt x="13" y="38"/>
                    <a:pt x="26" y="37"/>
                    <a:pt x="38" y="37"/>
                  </a:cubicBezTo>
                  <a:cubicBezTo>
                    <a:pt x="43" y="24"/>
                    <a:pt x="47" y="12"/>
                    <a:pt x="51" y="0"/>
                  </a:cubicBezTo>
                  <a:close/>
                </a:path>
              </a:pathLst>
            </a:custGeom>
            <a:solidFill>
              <a:srgbClr val="A5664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350" strike="noStrike" noProof="1"/>
            </a:p>
          </p:txBody>
        </p:sp>
        <p:sp>
          <p:nvSpPr>
            <p:cNvPr id="79" name="文本框 78"/>
            <p:cNvSpPr txBox="1"/>
            <p:nvPr>
              <p:custDataLst>
                <p:tags r:id="rId74"/>
              </p:custDataLst>
            </p:nvPr>
          </p:nvSpPr>
          <p:spPr>
            <a:xfrm>
              <a:off x="5551421" y="4515890"/>
              <a:ext cx="527478" cy="278835"/>
            </a:xfrm>
            <a:prstGeom prst="rect">
              <a:avLst/>
            </a:prstGeom>
            <a:noFill/>
          </p:spPr>
          <p:txBody>
            <a:bodyPr vert="horz" wrap="square" rtlCol="0">
              <a:spAutoFit/>
            </a:bodyPr>
            <a:p>
              <a:r>
                <a:rPr lang="zh-CN" altLang="en-US" sz="1350" b="1" noProof="1" dirty="0">
                  <a:solidFill>
                    <a:srgbClr val="000000"/>
                  </a:solidFill>
                  <a:latin typeface="华文中宋" pitchFamily="2" charset="-122"/>
                  <a:ea typeface="华文中宋" pitchFamily="2" charset="-122"/>
                  <a:cs typeface="+mn-cs"/>
                </a:rPr>
                <a:t>一审</a:t>
              </a:r>
              <a:endParaRPr lang="zh-CN" altLang="en-US" sz="1350" b="1" noProof="1" dirty="0">
                <a:solidFill>
                  <a:srgbClr val="000000"/>
                </a:solidFill>
              </a:endParaRPr>
            </a:p>
          </p:txBody>
        </p:sp>
      </p:grpSp>
      <p:sp>
        <p:nvSpPr>
          <p:cNvPr id="87" name="任意多边形 86"/>
          <p:cNvSpPr/>
          <p:nvPr>
            <p:custDataLst>
              <p:tags r:id="rId75"/>
            </p:custDataLst>
          </p:nvPr>
        </p:nvSpPr>
        <p:spPr>
          <a:xfrm>
            <a:off x="1487488" y="1866900"/>
            <a:ext cx="1984375" cy="1606550"/>
          </a:xfrm>
          <a:custGeom>
            <a:avLst/>
            <a:gdLst>
              <a:gd name="connsiteX0" fmla="*/ 152566 w 1528867"/>
              <a:gd name="connsiteY0" fmla="*/ 0 h 1125101"/>
              <a:gd name="connsiteX1" fmla="*/ 1376301 w 1528867"/>
              <a:gd name="connsiteY1" fmla="*/ 0 h 1125101"/>
              <a:gd name="connsiteX2" fmla="*/ 1528867 w 1528867"/>
              <a:gd name="connsiteY2" fmla="*/ 152566 h 1125101"/>
              <a:gd name="connsiteX3" fmla="*/ 1528867 w 1528867"/>
              <a:gd name="connsiteY3" fmla="*/ 762811 h 1125101"/>
              <a:gd name="connsiteX4" fmla="*/ 1376301 w 1528867"/>
              <a:gd name="connsiteY4" fmla="*/ 915377 h 1125101"/>
              <a:gd name="connsiteX5" fmla="*/ 840851 w 1528867"/>
              <a:gd name="connsiteY5" fmla="*/ 915377 h 1125101"/>
              <a:gd name="connsiteX6" fmla="*/ 764243 w 1528867"/>
              <a:gd name="connsiteY6" fmla="*/ 1125101 h 1125101"/>
              <a:gd name="connsiteX7" fmla="*/ 687636 w 1528867"/>
              <a:gd name="connsiteY7" fmla="*/ 915377 h 1125101"/>
              <a:gd name="connsiteX8" fmla="*/ 152566 w 1528867"/>
              <a:gd name="connsiteY8" fmla="*/ 915377 h 1125101"/>
              <a:gd name="connsiteX9" fmla="*/ 0 w 1528867"/>
              <a:gd name="connsiteY9" fmla="*/ 762811 h 1125101"/>
              <a:gd name="connsiteX10" fmla="*/ 0 w 1528867"/>
              <a:gd name="connsiteY10" fmla="*/ 152566 h 1125101"/>
              <a:gd name="connsiteX11" fmla="*/ 152566 w 1528867"/>
              <a:gd name="connsiteY11" fmla="*/ 0 h 112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8867" h="1125101">
                <a:moveTo>
                  <a:pt x="152566" y="0"/>
                </a:moveTo>
                <a:lnTo>
                  <a:pt x="1376301" y="0"/>
                </a:lnTo>
                <a:cubicBezTo>
                  <a:pt x="1460561" y="0"/>
                  <a:pt x="1528867" y="68306"/>
                  <a:pt x="1528867" y="152566"/>
                </a:cubicBezTo>
                <a:lnTo>
                  <a:pt x="1528867" y="762811"/>
                </a:lnTo>
                <a:cubicBezTo>
                  <a:pt x="1528867" y="847071"/>
                  <a:pt x="1460561" y="915377"/>
                  <a:pt x="1376301" y="915377"/>
                </a:cubicBezTo>
                <a:lnTo>
                  <a:pt x="840851" y="915377"/>
                </a:lnTo>
                <a:lnTo>
                  <a:pt x="764243" y="1125101"/>
                </a:lnTo>
                <a:lnTo>
                  <a:pt x="687636" y="915377"/>
                </a:lnTo>
                <a:lnTo>
                  <a:pt x="152566" y="915377"/>
                </a:lnTo>
                <a:cubicBezTo>
                  <a:pt x="68306" y="915377"/>
                  <a:pt x="0" y="847071"/>
                  <a:pt x="0" y="762811"/>
                </a:cubicBezTo>
                <a:lnTo>
                  <a:pt x="0" y="152566"/>
                </a:lnTo>
                <a:cubicBezTo>
                  <a:pt x="0" y="68306"/>
                  <a:pt x="68306" y="0"/>
                  <a:pt x="152566" y="0"/>
                </a:cubicBezTo>
                <a:close/>
              </a:path>
            </a:pathLst>
          </a:custGeom>
          <a:solidFill>
            <a:srgbClr val="A5A5A5"/>
          </a:solidFill>
          <a:ln>
            <a:noFill/>
          </a:ln>
        </p:spPr>
        <p:style>
          <a:lnRef idx="2">
            <a:srgbClr val="6FC3AF">
              <a:shade val="50000"/>
            </a:srgbClr>
          </a:lnRef>
          <a:fillRef idx="1">
            <a:srgbClr val="6FC3AF"/>
          </a:fillRef>
          <a:effectRef idx="0">
            <a:srgbClr val="6FC3AF"/>
          </a:effectRef>
          <a:fontRef idx="minor">
            <a:srgbClr val="FFFFFF"/>
          </a:fontRef>
        </p:style>
        <p:txBody>
          <a:bodyPr rtlCol="0" anchor="ctr"/>
          <a:p>
            <a:pPr algn="ctr" fontAlgn="base"/>
            <a:endParaRPr lang="zh-CN" altLang="en-US" sz="1350" strike="noStrike" noProof="1"/>
          </a:p>
        </p:txBody>
      </p:sp>
      <p:sp>
        <p:nvSpPr>
          <p:cNvPr id="90" name="文本框 89"/>
          <p:cNvSpPr txBox="1"/>
          <p:nvPr>
            <p:custDataLst>
              <p:tags r:id="rId76"/>
            </p:custDataLst>
          </p:nvPr>
        </p:nvSpPr>
        <p:spPr>
          <a:xfrm>
            <a:off x="1476375" y="1914525"/>
            <a:ext cx="1970088" cy="1214438"/>
          </a:xfrm>
          <a:prstGeom prst="rect">
            <a:avLst/>
          </a:prstGeom>
          <a:noFill/>
        </p:spPr>
        <p:txBody>
          <a:bodyPr wrap="square" rtlCol="0" anchor="ctr">
            <a:normAutofit/>
          </a:bodyPr>
          <a:p>
            <a:pPr algn="ctr">
              <a:lnSpc>
                <a:spcPct val="130000"/>
              </a:lnSpc>
            </a:pPr>
            <a:r>
              <a:rPr lang="zh-CN" altLang="en-US" sz="1400" noProof="1" dirty="0">
                <a:solidFill>
                  <a:schemeClr val="accent4">
                    <a:lumMod val="50000"/>
                  </a:schemeClr>
                </a:solidFill>
                <a:latin typeface="华文中宋" pitchFamily="2" charset="-122"/>
                <a:ea typeface="华文中宋" pitchFamily="2" charset="-122"/>
                <a:cs typeface="+mn-cs"/>
              </a:rPr>
              <a:t>无</a:t>
            </a:r>
            <a:endParaRPr lang="zh-CN" altLang="en-US" sz="1400" noProof="1" dirty="0">
              <a:solidFill>
                <a:schemeClr val="accent4">
                  <a:lumMod val="50000"/>
                </a:schemeClr>
              </a:solidFill>
            </a:endParaRPr>
          </a:p>
        </p:txBody>
      </p:sp>
      <p:sp>
        <p:nvSpPr>
          <p:cNvPr id="88" name="任意多边形 87"/>
          <p:cNvSpPr/>
          <p:nvPr>
            <p:custDataLst>
              <p:tags r:id="rId77"/>
            </p:custDataLst>
          </p:nvPr>
        </p:nvSpPr>
        <p:spPr>
          <a:xfrm>
            <a:off x="3595688" y="979488"/>
            <a:ext cx="1984375" cy="1606550"/>
          </a:xfrm>
          <a:custGeom>
            <a:avLst/>
            <a:gdLst>
              <a:gd name="connsiteX0" fmla="*/ 152566 w 1528867"/>
              <a:gd name="connsiteY0" fmla="*/ 0 h 1125101"/>
              <a:gd name="connsiteX1" fmla="*/ 1376301 w 1528867"/>
              <a:gd name="connsiteY1" fmla="*/ 0 h 1125101"/>
              <a:gd name="connsiteX2" fmla="*/ 1528867 w 1528867"/>
              <a:gd name="connsiteY2" fmla="*/ 152566 h 1125101"/>
              <a:gd name="connsiteX3" fmla="*/ 1528867 w 1528867"/>
              <a:gd name="connsiteY3" fmla="*/ 762811 h 1125101"/>
              <a:gd name="connsiteX4" fmla="*/ 1376301 w 1528867"/>
              <a:gd name="connsiteY4" fmla="*/ 915377 h 1125101"/>
              <a:gd name="connsiteX5" fmla="*/ 840851 w 1528867"/>
              <a:gd name="connsiteY5" fmla="*/ 915377 h 1125101"/>
              <a:gd name="connsiteX6" fmla="*/ 764243 w 1528867"/>
              <a:gd name="connsiteY6" fmla="*/ 1125101 h 1125101"/>
              <a:gd name="connsiteX7" fmla="*/ 687636 w 1528867"/>
              <a:gd name="connsiteY7" fmla="*/ 915377 h 1125101"/>
              <a:gd name="connsiteX8" fmla="*/ 152566 w 1528867"/>
              <a:gd name="connsiteY8" fmla="*/ 915377 h 1125101"/>
              <a:gd name="connsiteX9" fmla="*/ 0 w 1528867"/>
              <a:gd name="connsiteY9" fmla="*/ 762811 h 1125101"/>
              <a:gd name="connsiteX10" fmla="*/ 0 w 1528867"/>
              <a:gd name="connsiteY10" fmla="*/ 152566 h 1125101"/>
              <a:gd name="connsiteX11" fmla="*/ 152566 w 1528867"/>
              <a:gd name="connsiteY11" fmla="*/ 0 h 112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8867" h="1125101">
                <a:moveTo>
                  <a:pt x="152566" y="0"/>
                </a:moveTo>
                <a:lnTo>
                  <a:pt x="1376301" y="0"/>
                </a:lnTo>
                <a:cubicBezTo>
                  <a:pt x="1460561" y="0"/>
                  <a:pt x="1528867" y="68306"/>
                  <a:pt x="1528867" y="152566"/>
                </a:cubicBezTo>
                <a:lnTo>
                  <a:pt x="1528867" y="762811"/>
                </a:lnTo>
                <a:cubicBezTo>
                  <a:pt x="1528867" y="847071"/>
                  <a:pt x="1460561" y="915377"/>
                  <a:pt x="1376301" y="915377"/>
                </a:cubicBezTo>
                <a:lnTo>
                  <a:pt x="840851" y="915377"/>
                </a:lnTo>
                <a:lnTo>
                  <a:pt x="764243" y="1125101"/>
                </a:lnTo>
                <a:lnTo>
                  <a:pt x="687636" y="915377"/>
                </a:lnTo>
                <a:lnTo>
                  <a:pt x="152566" y="915377"/>
                </a:lnTo>
                <a:cubicBezTo>
                  <a:pt x="68306" y="915377"/>
                  <a:pt x="0" y="847071"/>
                  <a:pt x="0" y="762811"/>
                </a:cubicBezTo>
                <a:lnTo>
                  <a:pt x="0" y="152566"/>
                </a:lnTo>
                <a:cubicBezTo>
                  <a:pt x="0" y="68306"/>
                  <a:pt x="68306" y="0"/>
                  <a:pt x="152566" y="0"/>
                </a:cubicBezTo>
                <a:close/>
              </a:path>
            </a:pathLst>
          </a:custGeom>
          <a:solidFill>
            <a:srgbClr val="FFC000"/>
          </a:solidFill>
          <a:ln>
            <a:noFill/>
          </a:ln>
        </p:spPr>
        <p:style>
          <a:lnRef idx="2">
            <a:srgbClr val="6FC3AF">
              <a:shade val="50000"/>
            </a:srgbClr>
          </a:lnRef>
          <a:fillRef idx="1">
            <a:srgbClr val="6FC3AF"/>
          </a:fillRef>
          <a:effectRef idx="0">
            <a:srgbClr val="6FC3AF"/>
          </a:effectRef>
          <a:fontRef idx="minor">
            <a:srgbClr val="FFFFFF"/>
          </a:fontRef>
        </p:style>
        <p:txBody>
          <a:bodyPr rtlCol="0" anchor="ctr"/>
          <a:p>
            <a:pPr algn="ctr" fontAlgn="base"/>
            <a:endParaRPr lang="zh-CN" altLang="en-US" sz="1350" strike="noStrike" noProof="1"/>
          </a:p>
        </p:txBody>
      </p:sp>
      <p:sp>
        <p:nvSpPr>
          <p:cNvPr id="91" name="文本框 90"/>
          <p:cNvSpPr txBox="1"/>
          <p:nvPr>
            <p:custDataLst>
              <p:tags r:id="rId78"/>
            </p:custDataLst>
          </p:nvPr>
        </p:nvSpPr>
        <p:spPr>
          <a:xfrm>
            <a:off x="3595688" y="925513"/>
            <a:ext cx="1984375" cy="1376363"/>
          </a:xfrm>
          <a:prstGeom prst="rect">
            <a:avLst/>
          </a:prstGeom>
          <a:noFill/>
        </p:spPr>
        <p:txBody>
          <a:bodyPr wrap="square" rtlCol="0" anchor="ctr"/>
          <a:p>
            <a:pPr>
              <a:lnSpc>
                <a:spcPct val="130000"/>
              </a:lnSpc>
            </a:pPr>
            <a:r>
              <a:rPr lang="en-US" altLang="zh-CN" sz="1200" noProof="1" dirty="0">
                <a:solidFill>
                  <a:schemeClr val="accent4">
                    <a:lumMod val="50000"/>
                  </a:schemeClr>
                </a:solidFill>
                <a:latin typeface="华文中宋" pitchFamily="2" charset="-122"/>
                <a:ea typeface="华文中宋" pitchFamily="2" charset="-122"/>
                <a:cs typeface="+mn-cs"/>
              </a:rPr>
              <a:t>     </a:t>
            </a:r>
            <a:r>
              <a:rPr lang="zh-CN" altLang="en-US" sz="1200" noProof="1" dirty="0">
                <a:solidFill>
                  <a:schemeClr val="accent4">
                    <a:lumMod val="50000"/>
                  </a:schemeClr>
                </a:solidFill>
                <a:latin typeface="华文中宋" pitchFamily="2" charset="-122"/>
                <a:ea typeface="华文中宋" pitchFamily="2" charset="-122"/>
                <a:cs typeface="+mn-cs"/>
              </a:rPr>
              <a:t>被告黔东南苗族侗族自治州社会保险事业局在本判决书生效之日起60天内支付原告一次性工亡补助金329900元及丧葬补助金14886元。</a:t>
            </a:r>
            <a:endParaRPr lang="zh-CN" altLang="en-US" sz="1200" noProof="1" dirty="0">
              <a:solidFill>
                <a:schemeClr val="accent4">
                  <a:lumMod val="50000"/>
                </a:schemeClr>
              </a:solidFill>
            </a:endParaRPr>
          </a:p>
        </p:txBody>
      </p:sp>
      <p:sp>
        <p:nvSpPr>
          <p:cNvPr id="89" name="任意多边形 88"/>
          <p:cNvSpPr/>
          <p:nvPr>
            <p:custDataLst>
              <p:tags r:id="rId79"/>
            </p:custDataLst>
          </p:nvPr>
        </p:nvSpPr>
        <p:spPr>
          <a:xfrm>
            <a:off x="5703888" y="2301875"/>
            <a:ext cx="1984375" cy="1606550"/>
          </a:xfrm>
          <a:custGeom>
            <a:avLst/>
            <a:gdLst>
              <a:gd name="connsiteX0" fmla="*/ 152566 w 1528867"/>
              <a:gd name="connsiteY0" fmla="*/ 0 h 1125101"/>
              <a:gd name="connsiteX1" fmla="*/ 1376301 w 1528867"/>
              <a:gd name="connsiteY1" fmla="*/ 0 h 1125101"/>
              <a:gd name="connsiteX2" fmla="*/ 1528867 w 1528867"/>
              <a:gd name="connsiteY2" fmla="*/ 152566 h 1125101"/>
              <a:gd name="connsiteX3" fmla="*/ 1528867 w 1528867"/>
              <a:gd name="connsiteY3" fmla="*/ 762811 h 1125101"/>
              <a:gd name="connsiteX4" fmla="*/ 1376301 w 1528867"/>
              <a:gd name="connsiteY4" fmla="*/ 915377 h 1125101"/>
              <a:gd name="connsiteX5" fmla="*/ 840851 w 1528867"/>
              <a:gd name="connsiteY5" fmla="*/ 915377 h 1125101"/>
              <a:gd name="connsiteX6" fmla="*/ 764243 w 1528867"/>
              <a:gd name="connsiteY6" fmla="*/ 1125101 h 1125101"/>
              <a:gd name="connsiteX7" fmla="*/ 687636 w 1528867"/>
              <a:gd name="connsiteY7" fmla="*/ 915377 h 1125101"/>
              <a:gd name="connsiteX8" fmla="*/ 152566 w 1528867"/>
              <a:gd name="connsiteY8" fmla="*/ 915377 h 1125101"/>
              <a:gd name="connsiteX9" fmla="*/ 0 w 1528867"/>
              <a:gd name="connsiteY9" fmla="*/ 762811 h 1125101"/>
              <a:gd name="connsiteX10" fmla="*/ 0 w 1528867"/>
              <a:gd name="connsiteY10" fmla="*/ 152566 h 1125101"/>
              <a:gd name="connsiteX11" fmla="*/ 152566 w 1528867"/>
              <a:gd name="connsiteY11" fmla="*/ 0 h 112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8867" h="1125101">
                <a:moveTo>
                  <a:pt x="152566" y="0"/>
                </a:moveTo>
                <a:lnTo>
                  <a:pt x="1376301" y="0"/>
                </a:lnTo>
                <a:cubicBezTo>
                  <a:pt x="1460561" y="0"/>
                  <a:pt x="1528867" y="68306"/>
                  <a:pt x="1528867" y="152566"/>
                </a:cubicBezTo>
                <a:lnTo>
                  <a:pt x="1528867" y="762811"/>
                </a:lnTo>
                <a:cubicBezTo>
                  <a:pt x="1528867" y="847071"/>
                  <a:pt x="1460561" y="915377"/>
                  <a:pt x="1376301" y="915377"/>
                </a:cubicBezTo>
                <a:lnTo>
                  <a:pt x="840851" y="915377"/>
                </a:lnTo>
                <a:lnTo>
                  <a:pt x="764243" y="1125101"/>
                </a:lnTo>
                <a:lnTo>
                  <a:pt x="687636" y="915377"/>
                </a:lnTo>
                <a:lnTo>
                  <a:pt x="152566" y="915377"/>
                </a:lnTo>
                <a:cubicBezTo>
                  <a:pt x="68306" y="915377"/>
                  <a:pt x="0" y="847071"/>
                  <a:pt x="0" y="762811"/>
                </a:cubicBezTo>
                <a:lnTo>
                  <a:pt x="0" y="152566"/>
                </a:lnTo>
                <a:cubicBezTo>
                  <a:pt x="0" y="68306"/>
                  <a:pt x="68306" y="0"/>
                  <a:pt x="152566" y="0"/>
                </a:cubicBezTo>
                <a:close/>
              </a:path>
            </a:pathLst>
          </a:custGeom>
          <a:solidFill>
            <a:srgbClr val="ED7D31">
              <a:lumMod val="75000"/>
            </a:srgbClr>
          </a:solidFill>
          <a:ln>
            <a:noFill/>
          </a:ln>
        </p:spPr>
        <p:style>
          <a:lnRef idx="2">
            <a:srgbClr val="6FC3AF">
              <a:shade val="50000"/>
            </a:srgbClr>
          </a:lnRef>
          <a:fillRef idx="1">
            <a:srgbClr val="6FC3AF"/>
          </a:fillRef>
          <a:effectRef idx="0">
            <a:srgbClr val="6FC3AF"/>
          </a:effectRef>
          <a:fontRef idx="minor">
            <a:srgbClr val="FFFFFF"/>
          </a:fontRef>
        </p:style>
        <p:txBody>
          <a:bodyPr rtlCol="0" anchor="ctr"/>
          <a:p>
            <a:pPr algn="ctr" fontAlgn="base"/>
            <a:endParaRPr lang="zh-CN" altLang="en-US" sz="1350" strike="noStrike" noProof="1"/>
          </a:p>
        </p:txBody>
      </p:sp>
      <p:sp>
        <p:nvSpPr>
          <p:cNvPr id="92" name="文本框 91"/>
          <p:cNvSpPr txBox="1"/>
          <p:nvPr>
            <p:custDataLst>
              <p:tags r:id="rId80"/>
            </p:custDataLst>
          </p:nvPr>
        </p:nvSpPr>
        <p:spPr>
          <a:xfrm>
            <a:off x="5702300" y="2227263"/>
            <a:ext cx="1985963" cy="1377950"/>
          </a:xfrm>
          <a:prstGeom prst="rect">
            <a:avLst/>
          </a:prstGeom>
          <a:noFill/>
        </p:spPr>
        <p:txBody>
          <a:bodyPr wrap="square" rtlCol="0" anchor="ctr">
            <a:noAutofit/>
          </a:bodyPr>
          <a:p>
            <a:pPr>
              <a:lnSpc>
                <a:spcPct val="150000"/>
              </a:lnSpc>
            </a:pPr>
            <a:r>
              <a:rPr lang="zh-CN" altLang="en-US" sz="1200" noProof="1" dirty="0">
                <a:solidFill>
                  <a:schemeClr val="accent4">
                    <a:lumMod val="50000"/>
                  </a:schemeClr>
                </a:solidFill>
                <a:latin typeface="华文中宋" pitchFamily="2" charset="-122"/>
                <a:ea typeface="华文中宋" pitchFamily="2" charset="-122"/>
                <a:cs typeface="+mn-cs"/>
              </a:rPr>
              <a:t>无</a:t>
            </a:r>
            <a:endParaRPr lang="zh-CN" altLang="en-US" sz="1200" noProof="1" dirty="0">
              <a:solidFill>
                <a:schemeClr val="accent4">
                  <a:lumMod val="50000"/>
                </a:schemeClr>
              </a:solidFill>
            </a:endParaRPr>
          </a:p>
        </p:txBody>
      </p:sp>
      <p:sp>
        <p:nvSpPr>
          <p:cNvPr id="27733" name="文本框 1"/>
          <p:cNvSpPr txBox="1"/>
          <p:nvPr/>
        </p:nvSpPr>
        <p:spPr>
          <a:xfrm>
            <a:off x="509588" y="255588"/>
            <a:ext cx="7435850" cy="522287"/>
          </a:xfrm>
          <a:prstGeom prst="rect">
            <a:avLst/>
          </a:prstGeom>
          <a:noFill/>
          <a:ln w="9525">
            <a:noFill/>
          </a:ln>
        </p:spPr>
        <p:txBody>
          <a:bodyPr anchor="t" anchorCtr="0">
            <a:spAutoFit/>
          </a:bodyPr>
          <a:p>
            <a:pPr defTabSz="914400">
              <a:buFont typeface="Arial" panose="020B0604020202020204" pitchFamily="34" charset="0"/>
              <a:tabLst>
                <a:tab pos="0" algn="l"/>
              </a:tabLst>
            </a:pPr>
            <a:r>
              <a:rPr lang="zh-CN" altLang="en-US" sz="2800" dirty="0">
                <a:solidFill>
                  <a:schemeClr val="bg1"/>
                </a:solidFill>
                <a:latin typeface="华文中宋" pitchFamily="2" charset="-122"/>
                <a:ea typeface="华文中宋" pitchFamily="2" charset="-122"/>
              </a:rPr>
              <a:t>案例展示——裁判结果</a:t>
            </a:r>
            <a:endParaRPr lang="zh-CN" altLang="en-US" sz="2800" dirty="0">
              <a:solidFill>
                <a:schemeClr val="bg1"/>
              </a:solidFill>
              <a:latin typeface="华文中宋" pitchFamily="2" charset="-122"/>
              <a:ea typeface="华文中宋" pitchFamily="2" charset="-122"/>
            </a:endParaRPr>
          </a:p>
        </p:txBody>
      </p:sp>
    </p:spTree>
  </p:cSld>
  <p:clrMapOvr>
    <a:masterClrMapping/>
  </p:clrMapOvr>
  <p:transition spd="slow">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文本框 2"/>
          <p:cNvSpPr txBox="1"/>
          <p:nvPr/>
        </p:nvSpPr>
        <p:spPr>
          <a:xfrm>
            <a:off x="509588" y="255588"/>
            <a:ext cx="6300787" cy="522287"/>
          </a:xfrm>
          <a:prstGeom prst="rect">
            <a:avLst/>
          </a:prstGeom>
          <a:noFill/>
          <a:ln w="9525">
            <a:noFill/>
          </a:ln>
        </p:spPr>
        <p:txBody>
          <a:bodyPr wrap="square" anchor="t" anchorCtr="0">
            <a:spAutoFit/>
          </a:bodyPr>
          <a:p>
            <a:pPr defTabSz="914400">
              <a:buFont typeface="Arial" panose="020B0604020202020204" pitchFamily="34" charset="0"/>
              <a:tabLst>
                <a:tab pos="0" algn="l"/>
              </a:tabLst>
            </a:pPr>
            <a:r>
              <a:rPr lang="zh-CN" altLang="en-US" sz="2800" dirty="0">
                <a:solidFill>
                  <a:schemeClr val="bg1"/>
                </a:solidFill>
                <a:latin typeface="华文中宋" pitchFamily="2" charset="-122"/>
                <a:ea typeface="华文中宋" pitchFamily="2" charset="-122"/>
              </a:rPr>
              <a:t>五、工伤和交通事故赔偿项目对比表格</a:t>
            </a:r>
            <a:endParaRPr lang="zh-CN" altLang="en-US" sz="2800" dirty="0">
              <a:solidFill>
                <a:schemeClr val="bg1"/>
              </a:solidFill>
              <a:latin typeface="华文中宋" pitchFamily="2" charset="-122"/>
              <a:ea typeface="华文中宋" pitchFamily="2" charset="-122"/>
            </a:endParaRPr>
          </a:p>
        </p:txBody>
      </p:sp>
      <p:graphicFrame>
        <p:nvGraphicFramePr>
          <p:cNvPr id="0" name="表格 -1"/>
          <p:cNvGraphicFramePr/>
          <p:nvPr>
            <p:custDataLst>
              <p:tags r:id="rId1"/>
            </p:custDataLst>
          </p:nvPr>
        </p:nvGraphicFramePr>
        <p:xfrm>
          <a:off x="98425" y="942340"/>
          <a:ext cx="4363720" cy="5916930"/>
        </p:xfrm>
        <a:graphic>
          <a:graphicData uri="http://schemas.openxmlformats.org/drawingml/2006/table">
            <a:tbl>
              <a:tblPr firstRow="1" bandRow="1">
                <a:tableStyleId>{5940675A-B579-460E-94D1-54222C63F5DA}</a:tableStyleId>
              </a:tblPr>
              <a:tblGrid>
                <a:gridCol w="1312545"/>
                <a:gridCol w="1908810"/>
                <a:gridCol w="1142365"/>
              </a:tblGrid>
              <a:tr h="514350">
                <a:tc>
                  <a:txBody>
                    <a:bodyPr/>
                    <a:p>
                      <a:pPr indent="0" algn="ctr">
                        <a:buNone/>
                      </a:pPr>
                      <a:r>
                        <a:rPr lang="zh-CN" altLang="en-US" sz="1300" b="1">
                          <a:solidFill>
                            <a:srgbClr val="000000"/>
                          </a:solidFill>
                          <a:latin typeface="仿宋" panose="02010609060101010101" charset="-122"/>
                          <a:cs typeface="仿宋" panose="02010609060101010101" charset="-122"/>
                        </a:rPr>
                        <a:t>交 通 事 故</a:t>
                      </a:r>
                      <a:endParaRPr lang="zh-CN" altLang="en-US" sz="1300" b="1">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300" b="1">
                          <a:solidFill>
                            <a:srgbClr val="000000"/>
                          </a:solidFill>
                          <a:latin typeface="仿宋" panose="02010609060101010101" charset="-122"/>
                          <a:cs typeface="仿宋" panose="02010609060101010101" charset="-122"/>
                        </a:rPr>
                        <a:t>工      伤</a:t>
                      </a:r>
                      <a:endParaRPr lang="zh-CN" altLang="en-US" sz="1300" b="1">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lgn="ctr">
                        <a:buNone/>
                      </a:pPr>
                      <a:r>
                        <a:rPr lang="zh-CN" altLang="en-US" sz="1300" b="1">
                          <a:solidFill>
                            <a:srgbClr val="000000"/>
                          </a:solidFill>
                          <a:latin typeface="仿宋" panose="02010609060101010101" charset="-122"/>
                          <a:cs typeface="仿宋" panose="02010609060101010101" charset="-122"/>
                        </a:rPr>
                        <a:t>能否双重获赔？</a:t>
                      </a:r>
                      <a:endParaRPr lang="zh-CN" altLang="en-US" sz="1300" b="1">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35940">
                <a:tc>
                  <a:txBody>
                    <a:bodyPr/>
                    <a:p>
                      <a:pPr indent="0" algn="ctr">
                        <a:buNone/>
                      </a:pPr>
                      <a:r>
                        <a:rPr lang="zh-CN" altLang="en-US" sz="1300" b="1">
                          <a:solidFill>
                            <a:srgbClr val="000000"/>
                          </a:solidFill>
                          <a:latin typeface="仿宋" panose="02010609060101010101" charset="-122"/>
                          <a:cs typeface="仿宋" panose="02010609060101010101" charset="-122"/>
                        </a:rPr>
                        <a:t>赔偿项目</a:t>
                      </a:r>
                      <a:endParaRPr lang="zh-CN" altLang="en-US" sz="1300" b="1">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300" b="1">
                          <a:solidFill>
                            <a:srgbClr val="000000"/>
                          </a:solidFill>
                          <a:highlight>
                            <a:srgbClr val="FEFEFE"/>
                          </a:highlight>
                          <a:latin typeface="仿宋" panose="02010609060101010101" charset="-122"/>
                          <a:cs typeface="仿宋" panose="02010609060101010101" charset="-122"/>
                        </a:rPr>
                        <a:t>赔偿项目</a:t>
                      </a:r>
                      <a:endParaRPr lang="zh-CN" altLang="en-US" sz="1300" b="1">
                        <a:solidFill>
                          <a:srgbClr val="000000"/>
                        </a:solidFill>
                        <a:highlight>
                          <a:srgbClr val="FEFEFE"/>
                        </a:highlight>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EFEFE"/>
                    </a:solid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00000"/>
                      </a:solidFill>
                      <a:prstDash val="solid"/>
                      <a:headEnd type="none" w="med" len="med"/>
                      <a:tailEnd type="none" w="med" len="med"/>
                    </a:lnB>
                  </a:tcPr>
                </a:tc>
              </a:tr>
              <a:tr h="492760">
                <a:tc>
                  <a:txBody>
                    <a:bodyPr/>
                    <a:p>
                      <a:pPr indent="0">
                        <a:buNone/>
                      </a:pPr>
                      <a:r>
                        <a:rPr lang="zh-CN" altLang="en-US" sz="1200" b="1">
                          <a:solidFill>
                            <a:srgbClr val="000000"/>
                          </a:solidFill>
                          <a:highlight>
                            <a:srgbClr val="FEFEFE"/>
                          </a:highlight>
                          <a:latin typeface="仿宋" panose="02010609060101010101" charset="-122"/>
                          <a:cs typeface="仿宋" panose="02010609060101010101" charset="-122"/>
                        </a:rPr>
                        <a:t>一</a:t>
                      </a:r>
                      <a:r>
                        <a:rPr lang="zh-CN" altLang="en-US" sz="1200" b="0">
                          <a:solidFill>
                            <a:srgbClr val="000000"/>
                          </a:solidFill>
                          <a:highlight>
                            <a:srgbClr val="FEFEFE"/>
                          </a:highlight>
                          <a:latin typeface="仿宋" panose="02010609060101010101" charset="-122"/>
                          <a:cs typeface="仿宋" panose="02010609060101010101" charset="-122"/>
                        </a:rPr>
                        <a:t>、医疗费</a:t>
                      </a:r>
                      <a:endParaRPr lang="zh-CN" altLang="en-US" sz="1200" b="0">
                        <a:solidFill>
                          <a:srgbClr val="000000"/>
                        </a:solidFill>
                        <a:highlight>
                          <a:srgbClr val="FEFEFE"/>
                        </a:highlight>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EFEFE"/>
                    </a:solidFill>
                  </a:tcPr>
                </a:tc>
                <a:tc>
                  <a:txBody>
                    <a:bodyPr/>
                    <a:p>
                      <a:pPr indent="0">
                        <a:buNone/>
                      </a:pPr>
                      <a:r>
                        <a:rPr lang="zh-CN" altLang="en-US" sz="1200" b="1">
                          <a:solidFill>
                            <a:srgbClr val="000000"/>
                          </a:solidFill>
                          <a:highlight>
                            <a:srgbClr val="FEFEFE"/>
                          </a:highlight>
                          <a:latin typeface="仿宋" panose="02010609060101010101" charset="-122"/>
                          <a:cs typeface="仿宋" panose="02010609060101010101" charset="-122"/>
                        </a:rPr>
                        <a:t>一</a:t>
                      </a:r>
                      <a:r>
                        <a:rPr lang="zh-CN" altLang="en-US" sz="1200" b="0">
                          <a:solidFill>
                            <a:srgbClr val="000000"/>
                          </a:solidFill>
                          <a:highlight>
                            <a:srgbClr val="FEFEFE"/>
                          </a:highlight>
                          <a:latin typeface="仿宋" panose="02010609060101010101" charset="-122"/>
                          <a:cs typeface="仿宋" panose="02010609060101010101" charset="-122"/>
                        </a:rPr>
                        <a:t>、医疗费</a:t>
                      </a:r>
                      <a:endParaRPr lang="zh-CN" altLang="en-US" sz="1200" b="0">
                        <a:solidFill>
                          <a:srgbClr val="000000"/>
                        </a:solidFill>
                        <a:highlight>
                          <a:srgbClr val="FEFEFE"/>
                        </a:highlight>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EFEFE"/>
                    </a:solidFill>
                  </a:tcPr>
                </a:tc>
                <a:tc>
                  <a:txBody>
                    <a:bodyPr/>
                    <a:p>
                      <a:pPr indent="0" algn="ctr">
                        <a:buNone/>
                      </a:pPr>
                      <a:r>
                        <a:rPr lang="zh-CN" altLang="en-US" sz="1000" b="0">
                          <a:solidFill>
                            <a:srgbClr val="000000"/>
                          </a:solidFill>
                          <a:highlight>
                            <a:srgbClr val="FEFEFE"/>
                          </a:highlight>
                          <a:latin typeface="仿宋" panose="02010609060101010101" charset="-122"/>
                          <a:cs typeface="仿宋" panose="02010609060101010101" charset="-122"/>
                        </a:rPr>
                        <a:t>只能赔偿一次</a:t>
                      </a:r>
                      <a:endParaRPr lang="zh-CN" altLang="en-US" sz="1000" b="0">
                        <a:solidFill>
                          <a:srgbClr val="000000"/>
                        </a:solidFill>
                        <a:highlight>
                          <a:srgbClr val="FEFEFE"/>
                        </a:highlight>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EFEFE"/>
                    </a:solidFill>
                  </a:tcPr>
                </a:tc>
              </a:tr>
              <a:tr h="490855">
                <a:tc>
                  <a:txBody>
                    <a:bodyPr/>
                    <a:p>
                      <a:pPr indent="0">
                        <a:buNone/>
                      </a:pPr>
                      <a:r>
                        <a:rPr lang="zh-CN" altLang="en-US" sz="1200" b="1">
                          <a:solidFill>
                            <a:srgbClr val="000000"/>
                          </a:solidFill>
                          <a:latin typeface="仿宋" panose="02010609060101010101" charset="-122"/>
                          <a:cs typeface="仿宋" panose="02010609060101010101" charset="-122"/>
                        </a:rPr>
                        <a:t>二</a:t>
                      </a:r>
                      <a:r>
                        <a:rPr lang="zh-CN" altLang="en-US" sz="1200" b="0">
                          <a:solidFill>
                            <a:srgbClr val="000000"/>
                          </a:solidFill>
                          <a:latin typeface="仿宋" panose="02010609060101010101" charset="-122"/>
                          <a:cs typeface="仿宋" panose="02010609060101010101" charset="-122"/>
                        </a:rPr>
                        <a:t>、误工费</a:t>
                      </a:r>
                      <a:endParaRPr lang="zh-CN" altLang="en-US" sz="1200" b="0">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altLang="en-US" sz="1200" b="1">
                          <a:solidFill>
                            <a:srgbClr val="000000"/>
                          </a:solidFill>
                          <a:highlight>
                            <a:srgbClr val="FEFEFE"/>
                          </a:highlight>
                          <a:latin typeface="仿宋" panose="02010609060101010101" charset="-122"/>
                          <a:cs typeface="仿宋" panose="02010609060101010101" charset="-122"/>
                        </a:rPr>
                        <a:t>二</a:t>
                      </a:r>
                      <a:r>
                        <a:rPr lang="zh-CN" altLang="en-US" sz="1200" b="0">
                          <a:solidFill>
                            <a:srgbClr val="000000"/>
                          </a:solidFill>
                          <a:highlight>
                            <a:srgbClr val="FEFEFE"/>
                          </a:highlight>
                          <a:latin typeface="仿宋" panose="02010609060101010101" charset="-122"/>
                          <a:cs typeface="仿宋" panose="02010609060101010101" charset="-122"/>
                        </a:rPr>
                        <a:t>、停工留薪期工资</a:t>
                      </a:r>
                      <a:endParaRPr lang="zh-CN" altLang="en-US" sz="1200" b="0">
                        <a:solidFill>
                          <a:srgbClr val="000000"/>
                        </a:solidFill>
                        <a:highlight>
                          <a:srgbClr val="FEFEFE"/>
                        </a:highlight>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EFEFE"/>
                    </a:solidFill>
                  </a:tcPr>
                </a:tc>
                <a:tc>
                  <a:txBody>
                    <a:bodyPr/>
                    <a:p>
                      <a:pPr indent="0" algn="ctr">
                        <a:buNone/>
                      </a:pPr>
                      <a:r>
                        <a:rPr lang="zh-CN" altLang="en-US" sz="1000" b="0">
                          <a:solidFill>
                            <a:srgbClr val="538135"/>
                          </a:solidFill>
                          <a:highlight>
                            <a:srgbClr val="FEFEFE"/>
                          </a:highlight>
                          <a:latin typeface="仿宋" panose="02010609060101010101" charset="-122"/>
                          <a:cs typeface="仿宋" panose="02010609060101010101" charset="-122"/>
                        </a:rPr>
                        <a:t>可以双重获赔，但有争议</a:t>
                      </a:r>
                      <a:endParaRPr lang="zh-CN" altLang="en-US" sz="1000" b="0">
                        <a:solidFill>
                          <a:srgbClr val="538135"/>
                        </a:solidFill>
                        <a:highlight>
                          <a:srgbClr val="FEFEFE"/>
                        </a:highlight>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EFEFE"/>
                    </a:solidFill>
                  </a:tcPr>
                </a:tc>
              </a:tr>
              <a:tr h="468630">
                <a:tc>
                  <a:txBody>
                    <a:bodyPr/>
                    <a:p>
                      <a:pPr indent="0">
                        <a:buNone/>
                      </a:pPr>
                      <a:r>
                        <a:rPr lang="zh-CN" altLang="en-US" sz="1200" b="1">
                          <a:solidFill>
                            <a:srgbClr val="000000"/>
                          </a:solidFill>
                          <a:highlight>
                            <a:srgbClr val="FEFEFE"/>
                          </a:highlight>
                          <a:latin typeface="仿宋" panose="02010609060101010101" charset="-122"/>
                          <a:cs typeface="仿宋" panose="02010609060101010101" charset="-122"/>
                        </a:rPr>
                        <a:t>三</a:t>
                      </a:r>
                      <a:r>
                        <a:rPr lang="zh-CN" altLang="en-US" sz="1200" b="0">
                          <a:solidFill>
                            <a:srgbClr val="000000"/>
                          </a:solidFill>
                          <a:highlight>
                            <a:srgbClr val="FEFEFE"/>
                          </a:highlight>
                          <a:latin typeface="仿宋" panose="02010609060101010101" charset="-122"/>
                          <a:cs typeface="仿宋" panose="02010609060101010101" charset="-122"/>
                        </a:rPr>
                        <a:t>、护理费</a:t>
                      </a:r>
                      <a:endParaRPr lang="zh-CN" altLang="en-US" sz="1200" b="0">
                        <a:solidFill>
                          <a:srgbClr val="000000"/>
                        </a:solidFill>
                        <a:highlight>
                          <a:srgbClr val="FEFEFE"/>
                        </a:highlight>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EFEFE"/>
                    </a:solidFill>
                  </a:tcPr>
                </a:tc>
                <a:tc>
                  <a:txBody>
                    <a:bodyPr/>
                    <a:p>
                      <a:pPr indent="0">
                        <a:buNone/>
                      </a:pPr>
                      <a:r>
                        <a:rPr lang="zh-CN" altLang="en-US" sz="1200" b="1">
                          <a:solidFill>
                            <a:srgbClr val="000000"/>
                          </a:solidFill>
                          <a:highlight>
                            <a:srgbClr val="FEFEFE"/>
                          </a:highlight>
                          <a:latin typeface="仿宋" panose="02010609060101010101" charset="-122"/>
                          <a:cs typeface="仿宋" panose="02010609060101010101" charset="-122"/>
                        </a:rPr>
                        <a:t>三</a:t>
                      </a:r>
                      <a:r>
                        <a:rPr lang="zh-CN" altLang="en-US" sz="1200" b="0">
                          <a:solidFill>
                            <a:srgbClr val="000000"/>
                          </a:solidFill>
                          <a:highlight>
                            <a:srgbClr val="FEFEFE"/>
                          </a:highlight>
                          <a:latin typeface="仿宋" panose="02010609060101010101" charset="-122"/>
                          <a:cs typeface="仿宋" panose="02010609060101010101" charset="-122"/>
                        </a:rPr>
                        <a:t>、生活护理费</a:t>
                      </a:r>
                      <a:endParaRPr lang="zh-CN" altLang="en-US" sz="1200" b="0">
                        <a:solidFill>
                          <a:srgbClr val="000000"/>
                        </a:solidFill>
                        <a:highlight>
                          <a:srgbClr val="FEFEFE"/>
                        </a:highlight>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EFEFE"/>
                    </a:solidFill>
                  </a:tcPr>
                </a:tc>
                <a:tc rowSpan="3">
                  <a:txBody>
                    <a:bodyPr/>
                    <a:p>
                      <a:pPr indent="0" algn="ctr">
                        <a:buNone/>
                      </a:pPr>
                      <a:r>
                        <a:rPr lang="zh-CN" altLang="en-US" sz="1000" b="0">
                          <a:solidFill>
                            <a:srgbClr val="538135"/>
                          </a:solidFill>
                          <a:highlight>
                            <a:srgbClr val="FEFEFE"/>
                          </a:highlight>
                          <a:latin typeface="仿宋" panose="02010609060101010101" charset="-122"/>
                          <a:cs typeface="仿宋" panose="02010609060101010101" charset="-122"/>
                        </a:rPr>
                        <a:t>可以双重获赔</a:t>
                      </a:r>
                      <a:endParaRPr lang="zh-CN" altLang="en-US" sz="1000" b="0">
                        <a:solidFill>
                          <a:srgbClr val="538135"/>
                        </a:solidFill>
                        <a:latin typeface="仿宋" panose="02010609060101010101" charset="-122"/>
                      </a:endParaRPr>
                    </a:p>
                    <a:p>
                      <a:pPr indent="0" algn="ctr">
                        <a:buNone/>
                      </a:pPr>
                      <a:endParaRPr lang="zh-CN" altLang="en-US" sz="1000" b="0">
                        <a:solidFill>
                          <a:srgbClr val="538135"/>
                        </a:solidFill>
                        <a:highlight>
                          <a:srgbClr val="FEFEFE"/>
                        </a:highlight>
                        <a:latin typeface="仿宋" panose="02010609060101010101" charset="-122"/>
                        <a:cs typeface="仿宋" panose="0201060906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EFEFE"/>
                    </a:solidFill>
                  </a:tcPr>
                </a:tc>
              </a:tr>
              <a:tr h="498475">
                <a:tc>
                  <a:txBody>
                    <a:bodyPr/>
                    <a:p>
                      <a:pPr indent="0">
                        <a:buNone/>
                      </a:pPr>
                      <a:r>
                        <a:rPr lang="zh-CN" altLang="en-US" sz="1200" b="1">
                          <a:solidFill>
                            <a:srgbClr val="000000"/>
                          </a:solidFill>
                          <a:highlight>
                            <a:srgbClr val="FEFEFE"/>
                          </a:highlight>
                          <a:latin typeface="仿宋" panose="02010609060101010101" charset="-122"/>
                          <a:cs typeface="仿宋" panose="02010609060101010101" charset="-122"/>
                        </a:rPr>
                        <a:t>四</a:t>
                      </a:r>
                      <a:r>
                        <a:rPr lang="zh-CN" altLang="en-US" sz="1200" b="0">
                          <a:solidFill>
                            <a:srgbClr val="000000"/>
                          </a:solidFill>
                          <a:highlight>
                            <a:srgbClr val="FEFEFE"/>
                          </a:highlight>
                          <a:latin typeface="仿宋" panose="02010609060101010101" charset="-122"/>
                          <a:cs typeface="仿宋" panose="02010609060101010101" charset="-122"/>
                        </a:rPr>
                        <a:t>、交通费</a:t>
                      </a:r>
                      <a:endParaRPr lang="zh-CN" altLang="en-US" sz="1200" b="0">
                        <a:solidFill>
                          <a:srgbClr val="000000"/>
                        </a:solidFill>
                        <a:highlight>
                          <a:srgbClr val="FEFEFE"/>
                        </a:highlight>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EFEFE"/>
                    </a:solidFill>
                  </a:tcPr>
                </a:tc>
                <a:tc>
                  <a:txBody>
                    <a:bodyPr/>
                    <a:p>
                      <a:pPr indent="0" algn="l">
                        <a:buNone/>
                      </a:pPr>
                      <a:r>
                        <a:rPr lang="zh-CN" altLang="en-US" sz="1200" b="1">
                          <a:solidFill>
                            <a:srgbClr val="000000"/>
                          </a:solidFill>
                          <a:highlight>
                            <a:srgbClr val="FEFEFE"/>
                          </a:highlight>
                          <a:latin typeface="仿宋" panose="02010609060101010101" charset="-122"/>
                          <a:cs typeface="仿宋" panose="02010609060101010101" charset="-122"/>
                        </a:rPr>
                        <a:t>四</a:t>
                      </a:r>
                      <a:r>
                        <a:rPr lang="zh-CN" altLang="en-US" sz="1200" b="0">
                          <a:solidFill>
                            <a:srgbClr val="000000"/>
                          </a:solidFill>
                          <a:highlight>
                            <a:srgbClr val="FEFEFE"/>
                          </a:highlight>
                          <a:latin typeface="仿宋" panose="02010609060101010101" charset="-122"/>
                          <a:cs typeface="仿宋" panose="02010609060101010101" charset="-122"/>
                        </a:rPr>
                        <a:t>、异地就医交通费、食宿</a:t>
                      </a:r>
                      <a:endParaRPr lang="zh-CN" altLang="en-US" sz="1200" b="0">
                        <a:solidFill>
                          <a:srgbClr val="000000"/>
                        </a:solidFill>
                        <a:highlight>
                          <a:srgbClr val="FEFEFE"/>
                        </a:highlight>
                        <a:latin typeface="仿宋" panose="02010609060101010101" charset="-122"/>
                        <a:cs typeface="仿宋" panose="02010609060101010101" charset="-122"/>
                      </a:endParaRPr>
                    </a:p>
                    <a:p>
                      <a:pPr indent="0" algn="l">
                        <a:buNone/>
                      </a:pPr>
                      <a:r>
                        <a:rPr lang="zh-CN" altLang="en-US" sz="1200" b="0">
                          <a:solidFill>
                            <a:srgbClr val="000000"/>
                          </a:solidFill>
                          <a:highlight>
                            <a:srgbClr val="FEFEFE"/>
                          </a:highlight>
                          <a:latin typeface="仿宋" panose="02010609060101010101" charset="-122"/>
                          <a:cs typeface="仿宋" panose="02010609060101010101" charset="-122"/>
                        </a:rPr>
                        <a:t>     费</a:t>
                      </a:r>
                      <a:endParaRPr lang="zh-CN" altLang="en-US" sz="1200" b="0">
                        <a:solidFill>
                          <a:srgbClr val="000000"/>
                        </a:solidFill>
                        <a:highlight>
                          <a:srgbClr val="FEFEFE"/>
                        </a:highlight>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EFEFE"/>
                    </a:solidFill>
                  </a:tcPr>
                </a:tc>
                <a:tc vMerge="1">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EFEFE"/>
                    </a:solidFill>
                  </a:tcPr>
                </a:tc>
              </a:tr>
              <a:tr h="535305">
                <a:tc>
                  <a:txBody>
                    <a:bodyPr/>
                    <a:p>
                      <a:pPr indent="0" algn="l">
                        <a:buNone/>
                      </a:pPr>
                      <a:r>
                        <a:rPr lang="zh-CN" altLang="en-US" sz="1200" b="1">
                          <a:solidFill>
                            <a:srgbClr val="000000"/>
                          </a:solidFill>
                          <a:latin typeface="仿宋" panose="02010609060101010101" charset="-122"/>
                          <a:cs typeface="仿宋" panose="02010609060101010101" charset="-122"/>
                        </a:rPr>
                        <a:t>五</a:t>
                      </a:r>
                      <a:r>
                        <a:rPr lang="zh-CN" altLang="en-US" sz="1200" b="0">
                          <a:solidFill>
                            <a:srgbClr val="000000"/>
                          </a:solidFill>
                          <a:latin typeface="仿宋" panose="02010609060101010101" charset="-122"/>
                          <a:cs typeface="仿宋" panose="02010609060101010101" charset="-122"/>
                        </a:rPr>
                        <a:t>、住院伙食补助</a:t>
                      </a:r>
                      <a:endParaRPr lang="zh-CN" altLang="en-US" sz="1200" b="0">
                        <a:solidFill>
                          <a:srgbClr val="000000"/>
                        </a:solidFill>
                        <a:latin typeface="仿宋" panose="02010609060101010101" charset="-122"/>
                        <a:cs typeface="仿宋" panose="02010609060101010101" charset="-122"/>
                      </a:endParaRPr>
                    </a:p>
                    <a:p>
                      <a:pPr indent="0" algn="l">
                        <a:buNone/>
                      </a:pPr>
                      <a:r>
                        <a:rPr lang="zh-CN" altLang="en-US" sz="1200" b="0">
                          <a:solidFill>
                            <a:srgbClr val="000000"/>
                          </a:solidFill>
                          <a:latin typeface="仿宋" panose="02010609060101010101" charset="-122"/>
                          <a:cs typeface="仿宋" panose="02010609060101010101" charset="-122"/>
                        </a:rPr>
                        <a:t>     费</a:t>
                      </a:r>
                      <a:endParaRPr lang="zh-CN" altLang="en-US" sz="1200" b="0">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altLang="en-US" sz="1200" b="1">
                          <a:solidFill>
                            <a:srgbClr val="000000"/>
                          </a:solidFill>
                          <a:highlight>
                            <a:srgbClr val="FEFEFE"/>
                          </a:highlight>
                          <a:latin typeface="仿宋" panose="02010609060101010101" charset="-122"/>
                          <a:cs typeface="仿宋" panose="02010609060101010101" charset="-122"/>
                        </a:rPr>
                        <a:t>五</a:t>
                      </a:r>
                      <a:r>
                        <a:rPr lang="zh-CN" altLang="en-US" sz="1200" b="0">
                          <a:solidFill>
                            <a:srgbClr val="000000"/>
                          </a:solidFill>
                          <a:highlight>
                            <a:srgbClr val="FEFEFE"/>
                          </a:highlight>
                          <a:latin typeface="仿宋" panose="02010609060101010101" charset="-122"/>
                          <a:cs typeface="仿宋" panose="02010609060101010101" charset="-122"/>
                        </a:rPr>
                        <a:t>、住院伙食补助费</a:t>
                      </a:r>
                      <a:endParaRPr lang="zh-CN" altLang="en-US" sz="1200" b="0">
                        <a:solidFill>
                          <a:srgbClr val="000000"/>
                        </a:solidFill>
                        <a:highlight>
                          <a:srgbClr val="FEFEFE"/>
                        </a:highlight>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EFEFE"/>
                    </a:solidFill>
                  </a:tcPr>
                </a:tc>
                <a:tc vMerge="1">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EFEFE"/>
                    </a:solidFill>
                  </a:tcPr>
                </a:tc>
              </a:tr>
              <a:tr h="2380615">
                <a:tc>
                  <a:txBody>
                    <a:bodyPr/>
                    <a:p>
                      <a:pPr indent="0">
                        <a:buNone/>
                      </a:pPr>
                      <a:r>
                        <a:rPr lang="zh-CN" altLang="en-US" sz="1200" b="1">
                          <a:solidFill>
                            <a:srgbClr val="000000"/>
                          </a:solidFill>
                          <a:highlight>
                            <a:srgbClr val="FEFEFE"/>
                          </a:highlight>
                          <a:latin typeface="仿宋" panose="02010609060101010101" charset="-122"/>
                          <a:cs typeface="仿宋" panose="02010609060101010101" charset="-122"/>
                        </a:rPr>
                        <a:t>六</a:t>
                      </a:r>
                      <a:r>
                        <a:rPr lang="zh-CN" altLang="en-US" sz="1200" b="0">
                          <a:solidFill>
                            <a:srgbClr val="000000"/>
                          </a:solidFill>
                          <a:highlight>
                            <a:srgbClr val="FEFEFE"/>
                          </a:highlight>
                          <a:latin typeface="仿宋" panose="02010609060101010101" charset="-122"/>
                          <a:cs typeface="仿宋" panose="02010609060101010101" charset="-122"/>
                        </a:rPr>
                        <a:t>、残疾赔偿金</a:t>
                      </a:r>
                      <a:endParaRPr lang="zh-CN" altLang="en-US" sz="1200" b="0">
                        <a:solidFill>
                          <a:srgbClr val="000000"/>
                        </a:solidFill>
                        <a:highlight>
                          <a:srgbClr val="FEFEFE"/>
                        </a:highlight>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EFEFE"/>
                    </a:solidFill>
                  </a:tcPr>
                </a:tc>
                <a:tc>
                  <a:txBody>
                    <a:bodyPr/>
                    <a:p>
                      <a:pPr indent="0">
                        <a:buNone/>
                      </a:pPr>
                      <a:r>
                        <a:rPr lang="zh-CN" altLang="en-US" sz="1200" b="1">
                          <a:solidFill>
                            <a:srgbClr val="000000"/>
                          </a:solidFill>
                          <a:highlight>
                            <a:srgbClr val="FEFEFE"/>
                          </a:highlight>
                          <a:latin typeface="仿宋" panose="02010609060101010101" charset="-122"/>
                          <a:cs typeface="仿宋" panose="02010609060101010101" charset="-122"/>
                        </a:rPr>
                        <a:t>六</a:t>
                      </a:r>
                      <a:r>
                        <a:rPr lang="zh-CN" altLang="en-US" sz="1200" b="0">
                          <a:solidFill>
                            <a:srgbClr val="000000"/>
                          </a:solidFill>
                          <a:highlight>
                            <a:srgbClr val="FEFEFE"/>
                          </a:highlight>
                          <a:latin typeface="仿宋" panose="02010609060101010101" charset="-122"/>
                          <a:cs typeface="仿宋" panose="02010609060101010101" charset="-122"/>
                        </a:rPr>
                        <a:t>、一次性伤残补助金（基金支付）、一次性工伤医疗补助金（解除或终止劳动关系，基金支付）、一次性伤残就业补助金（解除或终止劳动关系，用人单位赔）</a:t>
                      </a:r>
                      <a:endParaRPr lang="zh-CN" altLang="en-US" sz="1200" b="0">
                        <a:solidFill>
                          <a:srgbClr val="000000"/>
                        </a:solidFill>
                        <a:highlight>
                          <a:srgbClr val="FEFEFE"/>
                        </a:highlight>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EFEFE"/>
                    </a:solidFill>
                  </a:tcPr>
                </a:tc>
                <a:tc>
                  <a:txBody>
                    <a:bodyPr/>
                    <a:p>
                      <a:pPr indent="0" algn="ctr">
                        <a:buNone/>
                      </a:pPr>
                      <a:r>
                        <a:rPr lang="zh-CN" altLang="en-US" sz="1000" b="0">
                          <a:solidFill>
                            <a:srgbClr val="538135"/>
                          </a:solidFill>
                          <a:highlight>
                            <a:srgbClr val="FEFEFE"/>
                          </a:highlight>
                          <a:latin typeface="仿宋" panose="02010609060101010101" charset="-122"/>
                          <a:cs typeface="仿宋" panose="02010609060101010101" charset="-122"/>
                        </a:rPr>
                        <a:t>可以双重获赔</a:t>
                      </a:r>
                      <a:endParaRPr lang="zh-CN" altLang="en-US" sz="1000" b="0">
                        <a:solidFill>
                          <a:srgbClr val="538135"/>
                        </a:solidFill>
                        <a:highlight>
                          <a:srgbClr val="FEFEFE"/>
                        </a:highlight>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EFEFE"/>
                    </a:solidFill>
                  </a:tcPr>
                </a:tc>
              </a:tr>
            </a:tbl>
          </a:graphicData>
        </a:graphic>
      </p:graphicFrame>
      <p:graphicFrame>
        <p:nvGraphicFramePr>
          <p:cNvPr id="7" name="表格 6"/>
          <p:cNvGraphicFramePr/>
          <p:nvPr>
            <p:custDataLst>
              <p:tags r:id="rId2"/>
            </p:custDataLst>
          </p:nvPr>
        </p:nvGraphicFramePr>
        <p:xfrm>
          <a:off x="4667885" y="942340"/>
          <a:ext cx="4363720" cy="5915025"/>
        </p:xfrm>
        <a:graphic>
          <a:graphicData uri="http://schemas.openxmlformats.org/drawingml/2006/table">
            <a:tbl>
              <a:tblPr firstRow="1" bandRow="1">
                <a:tableStyleId>{5940675A-B579-460E-94D1-54222C63F5DA}</a:tableStyleId>
              </a:tblPr>
              <a:tblGrid>
                <a:gridCol w="1336675"/>
                <a:gridCol w="1849120"/>
                <a:gridCol w="1177925"/>
              </a:tblGrid>
              <a:tr h="532130">
                <a:tc>
                  <a:txBody>
                    <a:bodyPr/>
                    <a:p>
                      <a:pPr indent="0" algn="ctr">
                        <a:buNone/>
                      </a:pPr>
                      <a:r>
                        <a:rPr lang="zh-CN" altLang="en-US" sz="1300" b="1">
                          <a:solidFill>
                            <a:srgbClr val="000000"/>
                          </a:solidFill>
                          <a:latin typeface="仿宋" panose="02010609060101010101" charset="-122"/>
                          <a:cs typeface="仿宋" panose="02010609060101010101" charset="-122"/>
                        </a:rPr>
                        <a:t>交 通 事 故</a:t>
                      </a:r>
                      <a:endParaRPr lang="zh-CN" altLang="en-US" sz="1300" b="1">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300" b="1">
                          <a:solidFill>
                            <a:srgbClr val="000000"/>
                          </a:solidFill>
                          <a:latin typeface="仿宋" panose="02010609060101010101" charset="-122"/>
                          <a:cs typeface="仿宋" panose="02010609060101010101" charset="-122"/>
                        </a:rPr>
                        <a:t>工      伤</a:t>
                      </a:r>
                      <a:endParaRPr lang="zh-CN" altLang="en-US" sz="1300" b="1">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lgn="ctr">
                        <a:buNone/>
                      </a:pPr>
                      <a:r>
                        <a:rPr lang="zh-CN" altLang="en-US" sz="1300" b="1">
                          <a:solidFill>
                            <a:srgbClr val="000000"/>
                          </a:solidFill>
                          <a:latin typeface="仿宋" panose="02010609060101010101" charset="-122"/>
                          <a:cs typeface="仿宋" panose="02010609060101010101" charset="-122"/>
                        </a:rPr>
                        <a:t>能否双重获赔？</a:t>
                      </a:r>
                      <a:endParaRPr lang="zh-CN" altLang="en-US" sz="1300" b="1">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91820">
                <a:tc>
                  <a:txBody>
                    <a:bodyPr/>
                    <a:p>
                      <a:pPr indent="0" algn="ctr">
                        <a:buNone/>
                      </a:pPr>
                      <a:r>
                        <a:rPr lang="zh-CN" altLang="en-US" sz="1300" b="1">
                          <a:solidFill>
                            <a:srgbClr val="000000"/>
                          </a:solidFill>
                          <a:latin typeface="仿宋" panose="02010609060101010101" charset="-122"/>
                          <a:cs typeface="仿宋" panose="02010609060101010101" charset="-122"/>
                        </a:rPr>
                        <a:t>赔偿项目</a:t>
                      </a:r>
                      <a:endParaRPr lang="zh-CN" altLang="en-US" sz="1300" b="1">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300" b="1">
                          <a:solidFill>
                            <a:srgbClr val="000000"/>
                          </a:solidFill>
                          <a:highlight>
                            <a:srgbClr val="FEFEFE"/>
                          </a:highlight>
                          <a:latin typeface="仿宋" panose="02010609060101010101" charset="-122"/>
                          <a:cs typeface="仿宋" panose="02010609060101010101" charset="-122"/>
                        </a:rPr>
                        <a:t>赔偿项目</a:t>
                      </a:r>
                      <a:endParaRPr lang="zh-CN" altLang="en-US" sz="1300" b="1">
                        <a:solidFill>
                          <a:srgbClr val="000000"/>
                        </a:solidFill>
                        <a:highlight>
                          <a:srgbClr val="FEFEFE"/>
                        </a:highlight>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EFEFE"/>
                    </a:solid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00000"/>
                      </a:solidFill>
                      <a:prstDash val="solid"/>
                      <a:headEnd type="none" w="med" len="med"/>
                      <a:tailEnd type="none" w="med" len="med"/>
                    </a:lnB>
                  </a:tcPr>
                </a:tc>
              </a:tr>
              <a:tr h="801370">
                <a:tc>
                  <a:txBody>
                    <a:bodyPr/>
                    <a:p>
                      <a:pPr algn="ctr">
                        <a:buNone/>
                      </a:pPr>
                      <a:r>
                        <a:rPr lang="zh-CN" altLang="en-US" sz="1200">
                          <a:solidFill>
                            <a:srgbClr val="000000"/>
                          </a:solidFill>
                          <a:highlight>
                            <a:srgbClr val="FEFEFE"/>
                          </a:highlight>
                          <a:latin typeface="仿宋" panose="02010609060101010101" charset="-122"/>
                          <a:cs typeface="仿宋" panose="02010609060101010101" charset="-122"/>
                        </a:rPr>
                        <a:t>无</a:t>
                      </a:r>
                      <a:endParaRPr lang="zh-CN" altLang="en-US" sz="1200">
                        <a:solidFill>
                          <a:srgbClr val="000000"/>
                        </a:solidFill>
                        <a:highlight>
                          <a:srgbClr val="FEFEFE"/>
                        </a:highlight>
                        <a:latin typeface="仿宋" panose="02010609060101010101" charset="-122"/>
                        <a:cs typeface="仿宋" panose="0201060906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EFEFE"/>
                    </a:solidFill>
                  </a:tcPr>
                </a:tc>
                <a:tc>
                  <a:txBody>
                    <a:bodyPr/>
                    <a:p>
                      <a:pPr algn="l">
                        <a:buNone/>
                      </a:pPr>
                      <a:r>
                        <a:rPr lang="zh-CN" altLang="en-US" sz="1200" b="1">
                          <a:solidFill>
                            <a:srgbClr val="000000"/>
                          </a:solidFill>
                          <a:highlight>
                            <a:srgbClr val="FEFEFE"/>
                          </a:highlight>
                          <a:latin typeface="仿宋" panose="02010609060101010101" charset="-122"/>
                          <a:cs typeface="仿宋" panose="02010609060101010101" charset="-122"/>
                        </a:rPr>
                        <a:t>七</a:t>
                      </a:r>
                      <a:r>
                        <a:rPr lang="zh-CN" altLang="en-US" sz="1200" b="0">
                          <a:solidFill>
                            <a:srgbClr val="000000"/>
                          </a:solidFill>
                          <a:highlight>
                            <a:srgbClr val="FEFEFE"/>
                          </a:highlight>
                          <a:latin typeface="仿宋" panose="02010609060101010101" charset="-122"/>
                          <a:cs typeface="仿宋" panose="02010609060101010101" charset="-122"/>
                        </a:rPr>
                        <a:t>、伤残津贴(一至四级由基金按月支付，五、六级难以安排工作的，由用人单位支付)</a:t>
                      </a:r>
                      <a:endParaRPr lang="zh-CN" altLang="en-US" sz="1200">
                        <a:solidFill>
                          <a:srgbClr val="000000"/>
                        </a:solidFill>
                        <a:highlight>
                          <a:srgbClr val="FEFEFE"/>
                        </a:highlight>
                        <a:latin typeface="仿宋" panose="02010609060101010101" charset="-122"/>
                        <a:cs typeface="仿宋" panose="0201060906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EFEFE"/>
                    </a:solidFill>
                  </a:tcPr>
                </a:tc>
                <a:tc>
                  <a:txBody>
                    <a:bodyPr/>
                    <a:p>
                      <a:pPr indent="0" algn="ctr">
                        <a:buNone/>
                      </a:pPr>
                      <a:r>
                        <a:rPr lang="zh-CN" altLang="en-US" sz="1000" b="0">
                          <a:solidFill>
                            <a:srgbClr val="538135"/>
                          </a:solidFill>
                          <a:highlight>
                            <a:srgbClr val="FEFEFE"/>
                          </a:highlight>
                          <a:latin typeface="仿宋" panose="02010609060101010101" charset="-122"/>
                          <a:cs typeface="仿宋" panose="02010609060101010101" charset="-122"/>
                        </a:rPr>
                        <a:t>侵权无，在工伤中可获赔</a:t>
                      </a:r>
                      <a:endParaRPr lang="zh-CN" altLang="en-US" sz="1000" b="0">
                        <a:solidFill>
                          <a:srgbClr val="538135"/>
                        </a:solidFill>
                        <a:highlight>
                          <a:srgbClr val="FEFEFE"/>
                        </a:highlight>
                        <a:latin typeface="仿宋" panose="02010609060101010101" charset="-122"/>
                        <a:cs typeface="仿宋" panose="0201060906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EFEFE"/>
                    </a:solidFill>
                  </a:tcPr>
                </a:tc>
              </a:tr>
              <a:tr h="447675">
                <a:tc>
                  <a:txBody>
                    <a:bodyPr/>
                    <a:p>
                      <a:pPr algn="l">
                        <a:buNone/>
                      </a:pPr>
                      <a:r>
                        <a:rPr lang="zh-CN" altLang="en-US" sz="1200" b="1">
                          <a:solidFill>
                            <a:srgbClr val="000000"/>
                          </a:solidFill>
                          <a:highlight>
                            <a:srgbClr val="FEFEFE"/>
                          </a:highlight>
                          <a:latin typeface="仿宋" panose="02010609060101010101" charset="-122"/>
                          <a:cs typeface="仿宋" panose="02010609060101010101" charset="-122"/>
                        </a:rPr>
                        <a:t>七</a:t>
                      </a:r>
                      <a:r>
                        <a:rPr lang="zh-CN" altLang="en-US" sz="1200" b="0">
                          <a:solidFill>
                            <a:srgbClr val="000000"/>
                          </a:solidFill>
                          <a:highlight>
                            <a:srgbClr val="FEFEFE"/>
                          </a:highlight>
                          <a:latin typeface="仿宋" panose="02010609060101010101" charset="-122"/>
                          <a:cs typeface="仿宋" panose="02010609060101010101" charset="-122"/>
                        </a:rPr>
                        <a:t>、被抚养人生活 </a:t>
                      </a:r>
                      <a:endParaRPr lang="zh-CN" altLang="en-US" sz="1200" b="0">
                        <a:solidFill>
                          <a:srgbClr val="000000"/>
                        </a:solidFill>
                        <a:highlight>
                          <a:srgbClr val="FEFEFE"/>
                        </a:highlight>
                        <a:latin typeface="仿宋" panose="02010609060101010101" charset="-122"/>
                        <a:cs typeface="仿宋" panose="02010609060101010101" charset="-122"/>
                      </a:endParaRPr>
                    </a:p>
                    <a:p>
                      <a:pPr algn="l">
                        <a:buNone/>
                      </a:pPr>
                      <a:r>
                        <a:rPr lang="zh-CN" altLang="en-US" sz="1200" b="0">
                          <a:solidFill>
                            <a:srgbClr val="000000"/>
                          </a:solidFill>
                          <a:highlight>
                            <a:srgbClr val="FEFEFE"/>
                          </a:highlight>
                          <a:latin typeface="仿宋" panose="02010609060101010101" charset="-122"/>
                          <a:cs typeface="仿宋" panose="02010609060101010101" charset="-122"/>
                        </a:rPr>
                        <a:t>     费</a:t>
                      </a:r>
                      <a:endParaRPr lang="zh-CN" altLang="en-US" sz="1200" b="0">
                        <a:solidFill>
                          <a:srgbClr val="000000"/>
                        </a:solidFill>
                        <a:highlight>
                          <a:srgbClr val="FEFEFE"/>
                        </a:highlight>
                        <a:latin typeface="仿宋" panose="02010609060101010101" charset="-122"/>
                        <a:cs typeface="仿宋" panose="0201060906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EFEFE"/>
                    </a:solidFill>
                  </a:tcPr>
                </a:tc>
                <a:tc rowSpan="4">
                  <a:txBody>
                    <a:bodyPr/>
                    <a:p>
                      <a:pPr algn="ctr">
                        <a:buNone/>
                      </a:pPr>
                      <a:r>
                        <a:rPr lang="zh-CN" altLang="en-US" sz="1200" b="0">
                          <a:solidFill>
                            <a:srgbClr val="000000"/>
                          </a:solidFill>
                          <a:highlight>
                            <a:srgbClr val="FEFEFE"/>
                          </a:highlight>
                          <a:latin typeface="仿宋" panose="02010609060101010101" charset="-122"/>
                          <a:cs typeface="仿宋" panose="02010609060101010101" charset="-122"/>
                        </a:rPr>
                        <a:t>无</a:t>
                      </a:r>
                      <a:endParaRPr lang="zh-CN" altLang="en-US" sz="1200" b="0">
                        <a:solidFill>
                          <a:srgbClr val="000000"/>
                        </a:solidFill>
                        <a:highlight>
                          <a:srgbClr val="FEFEFE"/>
                        </a:highlight>
                        <a:latin typeface="仿宋" panose="02010609060101010101" charset="-122"/>
                        <a:cs typeface="仿宋" panose="0201060906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EFEFE"/>
                    </a:solidFill>
                  </a:tcPr>
                </a:tc>
                <a:tc rowSpan="4">
                  <a:txBody>
                    <a:bodyPr/>
                    <a:p>
                      <a:pPr indent="0" algn="ctr">
                        <a:buNone/>
                      </a:pPr>
                      <a:r>
                        <a:rPr lang="zh-CN" altLang="en-US" sz="1000" b="0">
                          <a:solidFill>
                            <a:srgbClr val="538135"/>
                          </a:solidFill>
                          <a:highlight>
                            <a:srgbClr val="FEFEFE"/>
                          </a:highlight>
                          <a:latin typeface="仿宋" panose="02010609060101010101" charset="-122"/>
                          <a:cs typeface="仿宋" panose="02010609060101010101" charset="-122"/>
                        </a:rPr>
                        <a:t>工伤无，在侵权中可获赔</a:t>
                      </a:r>
                      <a:endParaRPr lang="zh-CN" altLang="en-US" sz="1000" b="0">
                        <a:solidFill>
                          <a:srgbClr val="538135"/>
                        </a:solidFill>
                        <a:highlight>
                          <a:srgbClr val="FEFEFE"/>
                        </a:highlight>
                        <a:latin typeface="仿宋" panose="02010609060101010101" charset="-122"/>
                        <a:cs typeface="仿宋" panose="0201060906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EFEFE"/>
                    </a:solidFill>
                  </a:tcPr>
                </a:tc>
              </a:tr>
              <a:tr h="373380">
                <a:tc>
                  <a:txBody>
                    <a:bodyPr/>
                    <a:p>
                      <a:pPr algn="l">
                        <a:buNone/>
                      </a:pPr>
                      <a:r>
                        <a:rPr lang="zh-CN" altLang="en-US" sz="1200" b="1">
                          <a:solidFill>
                            <a:srgbClr val="000000"/>
                          </a:solidFill>
                          <a:highlight>
                            <a:srgbClr val="FEFEFE"/>
                          </a:highlight>
                          <a:latin typeface="仿宋" panose="02010609060101010101" charset="-122"/>
                          <a:cs typeface="仿宋" panose="02010609060101010101" charset="-122"/>
                        </a:rPr>
                        <a:t>八</a:t>
                      </a:r>
                      <a:r>
                        <a:rPr lang="zh-CN" altLang="en-US" sz="1200" b="0">
                          <a:solidFill>
                            <a:srgbClr val="000000"/>
                          </a:solidFill>
                          <a:highlight>
                            <a:srgbClr val="FEFEFE"/>
                          </a:highlight>
                          <a:latin typeface="仿宋" panose="02010609060101010101" charset="-122"/>
                          <a:cs typeface="仿宋" panose="02010609060101010101" charset="-122"/>
                        </a:rPr>
                        <a:t>、财产损失</a:t>
                      </a:r>
                      <a:endParaRPr lang="zh-CN" altLang="en-US" sz="1200" b="0">
                        <a:solidFill>
                          <a:srgbClr val="000000"/>
                        </a:solidFill>
                        <a:highlight>
                          <a:srgbClr val="FEFEFE"/>
                        </a:highlight>
                        <a:latin typeface="仿宋" panose="02010609060101010101" charset="-122"/>
                        <a:cs typeface="仿宋" panose="0201060906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EFEFE"/>
                    </a:solid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EFEFE"/>
                    </a:solidFill>
                  </a:tcPr>
                </a:tc>
              </a:tr>
              <a:tr h="384810">
                <a:tc>
                  <a:txBody>
                    <a:bodyPr/>
                    <a:p>
                      <a:pPr algn="l">
                        <a:buNone/>
                      </a:pPr>
                      <a:r>
                        <a:rPr lang="zh-CN" altLang="en-US" sz="1200" b="1">
                          <a:solidFill>
                            <a:srgbClr val="000000"/>
                          </a:solidFill>
                          <a:highlight>
                            <a:srgbClr val="FEFEFE"/>
                          </a:highlight>
                          <a:latin typeface="仿宋" panose="02010609060101010101" charset="-122"/>
                          <a:cs typeface="仿宋" panose="02010609060101010101" charset="-122"/>
                        </a:rPr>
                        <a:t>九</a:t>
                      </a:r>
                      <a:r>
                        <a:rPr lang="zh-CN" altLang="en-US" sz="1200" b="0">
                          <a:solidFill>
                            <a:srgbClr val="000000"/>
                          </a:solidFill>
                          <a:highlight>
                            <a:srgbClr val="FEFEFE"/>
                          </a:highlight>
                          <a:latin typeface="仿宋" panose="02010609060101010101" charset="-122"/>
                          <a:cs typeface="仿宋" panose="02010609060101010101" charset="-122"/>
                        </a:rPr>
                        <a:t>、营养费</a:t>
                      </a:r>
                      <a:endParaRPr lang="zh-CN" altLang="en-US" sz="1200" b="0">
                        <a:solidFill>
                          <a:srgbClr val="000000"/>
                        </a:solidFill>
                        <a:highlight>
                          <a:srgbClr val="FEFEFE"/>
                        </a:highlight>
                        <a:latin typeface="仿宋" panose="02010609060101010101" charset="-122"/>
                        <a:cs typeface="仿宋" panose="0201060906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EFEFE"/>
                    </a:solid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EFEFE"/>
                    </a:solidFill>
                  </a:tcPr>
                </a:tc>
              </a:tr>
              <a:tr h="434975">
                <a:tc>
                  <a:txBody>
                    <a:bodyPr/>
                    <a:p>
                      <a:pPr algn="l">
                        <a:buNone/>
                      </a:pPr>
                      <a:r>
                        <a:rPr lang="zh-CN" altLang="en-US" sz="1200" b="1">
                          <a:solidFill>
                            <a:srgbClr val="000000"/>
                          </a:solidFill>
                          <a:highlight>
                            <a:srgbClr val="FEFEFE"/>
                          </a:highlight>
                          <a:latin typeface="仿宋" panose="02010609060101010101" charset="-122"/>
                          <a:cs typeface="仿宋" panose="02010609060101010101" charset="-122"/>
                        </a:rPr>
                        <a:t>十</a:t>
                      </a:r>
                      <a:r>
                        <a:rPr lang="zh-CN" altLang="en-US" sz="1200" b="0">
                          <a:solidFill>
                            <a:srgbClr val="000000"/>
                          </a:solidFill>
                          <a:highlight>
                            <a:srgbClr val="FEFEFE"/>
                          </a:highlight>
                          <a:latin typeface="仿宋" panose="02010609060101010101" charset="-122"/>
                          <a:cs typeface="仿宋" panose="02010609060101010101" charset="-122"/>
                        </a:rPr>
                        <a:t>、精神损害抚慰</a:t>
                      </a:r>
                      <a:endParaRPr lang="zh-CN" altLang="en-US" sz="1200" b="0">
                        <a:solidFill>
                          <a:srgbClr val="000000"/>
                        </a:solidFill>
                        <a:highlight>
                          <a:srgbClr val="FEFEFE"/>
                        </a:highlight>
                        <a:latin typeface="仿宋" panose="02010609060101010101" charset="-122"/>
                        <a:cs typeface="仿宋" panose="02010609060101010101" charset="-122"/>
                      </a:endParaRPr>
                    </a:p>
                    <a:p>
                      <a:pPr algn="l">
                        <a:buNone/>
                      </a:pPr>
                      <a:r>
                        <a:rPr lang="zh-CN" altLang="en-US" sz="1200" b="0">
                          <a:solidFill>
                            <a:srgbClr val="000000"/>
                          </a:solidFill>
                          <a:highlight>
                            <a:srgbClr val="FEFEFE"/>
                          </a:highlight>
                          <a:latin typeface="仿宋" panose="02010609060101010101" charset="-122"/>
                          <a:cs typeface="仿宋" panose="02010609060101010101" charset="-122"/>
                        </a:rPr>
                        <a:t>     金</a:t>
                      </a:r>
                      <a:endParaRPr lang="zh-CN" altLang="en-US" sz="1200" b="0">
                        <a:solidFill>
                          <a:srgbClr val="000000"/>
                        </a:solidFill>
                        <a:highlight>
                          <a:srgbClr val="FEFEFE"/>
                        </a:highlight>
                        <a:latin typeface="仿宋" panose="02010609060101010101" charset="-122"/>
                        <a:cs typeface="仿宋" panose="0201060906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EFEFE"/>
                    </a:solid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EFEFE"/>
                    </a:solidFill>
                  </a:tcPr>
                </a:tc>
              </a:tr>
              <a:tr h="396875">
                <a:tc>
                  <a:txBody>
                    <a:bodyPr/>
                    <a:p>
                      <a:pPr algn="l">
                        <a:buNone/>
                      </a:pPr>
                      <a:r>
                        <a:rPr lang="zh-CN" altLang="en-US" sz="1200" b="1">
                          <a:solidFill>
                            <a:srgbClr val="000000"/>
                          </a:solidFill>
                          <a:highlight>
                            <a:srgbClr val="FEFEFE"/>
                          </a:highlight>
                          <a:latin typeface="仿宋" panose="02010609060101010101" charset="-122"/>
                          <a:cs typeface="仿宋" panose="02010609060101010101" charset="-122"/>
                        </a:rPr>
                        <a:t>十一</a:t>
                      </a:r>
                      <a:r>
                        <a:rPr lang="zh-CN" altLang="en-US" sz="1200" b="0">
                          <a:solidFill>
                            <a:srgbClr val="000000"/>
                          </a:solidFill>
                          <a:highlight>
                            <a:srgbClr val="FEFEFE"/>
                          </a:highlight>
                          <a:latin typeface="仿宋" panose="02010609060101010101" charset="-122"/>
                          <a:cs typeface="仿宋" panose="02010609060101010101" charset="-122"/>
                        </a:rPr>
                        <a:t>、后期治疗费</a:t>
                      </a:r>
                      <a:endParaRPr lang="zh-CN" altLang="en-US" sz="1200" b="0">
                        <a:solidFill>
                          <a:srgbClr val="000000"/>
                        </a:solidFill>
                        <a:highlight>
                          <a:srgbClr val="FEFEFE"/>
                        </a:highlight>
                        <a:latin typeface="仿宋" panose="02010609060101010101" charset="-122"/>
                        <a:cs typeface="仿宋" panose="0201060906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EFEFE"/>
                    </a:solidFill>
                  </a:tcPr>
                </a:tc>
                <a:tc>
                  <a:txBody>
                    <a:bodyPr/>
                    <a:p>
                      <a:pPr algn="l">
                        <a:buNone/>
                      </a:pPr>
                      <a:r>
                        <a:rPr lang="zh-CN" altLang="en-US" sz="1200" b="1">
                          <a:solidFill>
                            <a:srgbClr val="000000"/>
                          </a:solidFill>
                          <a:highlight>
                            <a:srgbClr val="FEFEFE"/>
                          </a:highlight>
                          <a:latin typeface="仿宋" panose="02010609060101010101" charset="-122"/>
                          <a:cs typeface="仿宋" panose="02010609060101010101" charset="-122"/>
                        </a:rPr>
                        <a:t>八</a:t>
                      </a:r>
                      <a:r>
                        <a:rPr lang="zh-CN" altLang="en-US" sz="1200" b="0">
                          <a:solidFill>
                            <a:srgbClr val="000000"/>
                          </a:solidFill>
                          <a:highlight>
                            <a:srgbClr val="FEFEFE"/>
                          </a:highlight>
                          <a:latin typeface="仿宋" panose="02010609060101010101" charset="-122"/>
                          <a:cs typeface="仿宋" panose="02010609060101010101" charset="-122"/>
                        </a:rPr>
                        <a:t>、康复治疗费</a:t>
                      </a:r>
                      <a:endParaRPr lang="zh-CN" altLang="en-US" sz="1200">
                        <a:solidFill>
                          <a:srgbClr val="000000"/>
                        </a:solidFill>
                        <a:highlight>
                          <a:srgbClr val="FEFEFE"/>
                        </a:highlight>
                        <a:latin typeface="仿宋" panose="02010609060101010101" charset="-122"/>
                        <a:cs typeface="仿宋" panose="0201060906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EFEFE"/>
                    </a:solidFill>
                  </a:tcPr>
                </a:tc>
                <a:tc>
                  <a:txBody>
                    <a:bodyPr/>
                    <a:p>
                      <a:pPr indent="0" algn="ctr">
                        <a:buNone/>
                      </a:pPr>
                      <a:r>
                        <a:rPr lang="zh-CN" altLang="en-US" sz="1000" b="0">
                          <a:solidFill>
                            <a:srgbClr val="538135"/>
                          </a:solidFill>
                          <a:highlight>
                            <a:srgbClr val="FEFEFE"/>
                          </a:highlight>
                          <a:latin typeface="仿宋" panose="02010609060101010101" charset="-122"/>
                          <a:cs typeface="仿宋" panose="02010609060101010101" charset="-122"/>
                        </a:rPr>
                        <a:t>侵权鉴定后，可以双重获赔</a:t>
                      </a:r>
                      <a:endParaRPr lang="zh-CN" altLang="en-US" sz="1000" b="0">
                        <a:solidFill>
                          <a:srgbClr val="538135"/>
                        </a:solidFill>
                        <a:highlight>
                          <a:srgbClr val="FEFEFE"/>
                        </a:highlight>
                        <a:latin typeface="仿宋" panose="02010609060101010101" charset="-122"/>
                        <a:cs typeface="仿宋" panose="0201060906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EFEFE"/>
                    </a:solidFill>
                  </a:tcPr>
                </a:tc>
              </a:tr>
              <a:tr h="511175">
                <a:tc>
                  <a:txBody>
                    <a:bodyPr/>
                    <a:p>
                      <a:pPr algn="l">
                        <a:buNone/>
                      </a:pPr>
                      <a:r>
                        <a:rPr lang="zh-CN" altLang="en-US" sz="1200" b="1">
                          <a:solidFill>
                            <a:srgbClr val="000000"/>
                          </a:solidFill>
                          <a:highlight>
                            <a:srgbClr val="FEFEFE"/>
                          </a:highlight>
                          <a:latin typeface="仿宋" panose="02010609060101010101" charset="-122"/>
                          <a:cs typeface="仿宋" panose="02010609060101010101" charset="-122"/>
                        </a:rPr>
                        <a:t>十二</a:t>
                      </a:r>
                      <a:r>
                        <a:rPr lang="zh-CN" altLang="en-US" sz="1200" b="0">
                          <a:solidFill>
                            <a:srgbClr val="000000"/>
                          </a:solidFill>
                          <a:highlight>
                            <a:srgbClr val="FEFEFE"/>
                          </a:highlight>
                          <a:latin typeface="仿宋" panose="02010609060101010101" charset="-122"/>
                          <a:cs typeface="仿宋" panose="02010609060101010101" charset="-122"/>
                        </a:rPr>
                        <a:t>、残疾辅助器</a:t>
                      </a:r>
                      <a:endParaRPr lang="zh-CN" altLang="en-US" sz="1200" b="0">
                        <a:solidFill>
                          <a:srgbClr val="000000"/>
                        </a:solidFill>
                        <a:highlight>
                          <a:srgbClr val="FEFEFE"/>
                        </a:highlight>
                        <a:latin typeface="仿宋" panose="02010609060101010101" charset="-122"/>
                        <a:cs typeface="仿宋" panose="02010609060101010101" charset="-122"/>
                      </a:endParaRPr>
                    </a:p>
                    <a:p>
                      <a:pPr algn="l">
                        <a:buNone/>
                      </a:pPr>
                      <a:r>
                        <a:rPr lang="zh-CN" altLang="en-US" sz="1200" b="0">
                          <a:solidFill>
                            <a:srgbClr val="000000"/>
                          </a:solidFill>
                          <a:highlight>
                            <a:srgbClr val="FEFEFE"/>
                          </a:highlight>
                          <a:latin typeface="仿宋" panose="02010609060101010101" charset="-122"/>
                          <a:cs typeface="仿宋" panose="02010609060101010101" charset="-122"/>
                        </a:rPr>
                        <a:t>       具费</a:t>
                      </a:r>
                      <a:endParaRPr lang="zh-CN" altLang="en-US" sz="1200" b="0">
                        <a:solidFill>
                          <a:srgbClr val="000000"/>
                        </a:solidFill>
                        <a:highlight>
                          <a:srgbClr val="FEFEFE"/>
                        </a:highlight>
                        <a:latin typeface="仿宋" panose="02010609060101010101" charset="-122"/>
                        <a:cs typeface="仿宋" panose="0201060906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EFEFE"/>
                    </a:solidFill>
                  </a:tcPr>
                </a:tc>
                <a:tc>
                  <a:txBody>
                    <a:bodyPr/>
                    <a:p>
                      <a:pPr algn="l">
                        <a:buNone/>
                      </a:pPr>
                      <a:r>
                        <a:rPr lang="zh-CN" altLang="en-US" sz="1200" b="1">
                          <a:solidFill>
                            <a:srgbClr val="000000"/>
                          </a:solidFill>
                          <a:highlight>
                            <a:srgbClr val="FEFEFE"/>
                          </a:highlight>
                          <a:latin typeface="仿宋" panose="02010609060101010101" charset="-122"/>
                          <a:cs typeface="仿宋" panose="02010609060101010101" charset="-122"/>
                        </a:rPr>
                        <a:t>九</a:t>
                      </a:r>
                      <a:r>
                        <a:rPr lang="zh-CN" altLang="en-US" sz="1200" b="0">
                          <a:solidFill>
                            <a:srgbClr val="000000"/>
                          </a:solidFill>
                          <a:highlight>
                            <a:srgbClr val="FEFEFE"/>
                          </a:highlight>
                          <a:latin typeface="仿宋" panose="02010609060101010101" charset="-122"/>
                          <a:cs typeface="仿宋" panose="02010609060101010101" charset="-122"/>
                        </a:rPr>
                        <a:t>、辅助器具费</a:t>
                      </a:r>
                      <a:endParaRPr lang="zh-CN" altLang="en-US" sz="1200">
                        <a:solidFill>
                          <a:srgbClr val="000000"/>
                        </a:solidFill>
                        <a:highlight>
                          <a:srgbClr val="FEFEFE"/>
                        </a:highlight>
                        <a:latin typeface="仿宋" panose="02010609060101010101" charset="-122"/>
                        <a:cs typeface="仿宋" panose="0201060906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EFEFE"/>
                    </a:solidFill>
                  </a:tcPr>
                </a:tc>
                <a:tc>
                  <a:txBody>
                    <a:bodyPr/>
                    <a:p>
                      <a:pPr indent="0" algn="ctr">
                        <a:buNone/>
                      </a:pPr>
                      <a:r>
                        <a:rPr lang="zh-CN" altLang="en-US" sz="1000" b="0">
                          <a:solidFill>
                            <a:srgbClr val="538135"/>
                          </a:solidFill>
                          <a:highlight>
                            <a:srgbClr val="FEFEFE"/>
                          </a:highlight>
                          <a:latin typeface="仿宋" panose="02010609060101010101" charset="-122"/>
                          <a:cs typeface="仿宋" panose="02010609060101010101" charset="-122"/>
                        </a:rPr>
                        <a:t>可以双重获赔</a:t>
                      </a:r>
                      <a:endParaRPr lang="zh-CN" altLang="en-US" sz="1000" b="0">
                        <a:solidFill>
                          <a:srgbClr val="538135"/>
                        </a:solidFill>
                        <a:highlight>
                          <a:srgbClr val="FEFEFE"/>
                        </a:highlight>
                        <a:latin typeface="仿宋" panose="02010609060101010101" charset="-122"/>
                        <a:cs typeface="仿宋" panose="0201060906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EFEFE"/>
                    </a:solidFill>
                  </a:tcPr>
                </a:tc>
              </a:tr>
              <a:tr h="310515">
                <a:tc>
                  <a:txBody>
                    <a:bodyPr/>
                    <a:p>
                      <a:pPr algn="l">
                        <a:buNone/>
                      </a:pPr>
                      <a:r>
                        <a:rPr lang="zh-CN" altLang="en-US" sz="1200" b="1">
                          <a:solidFill>
                            <a:srgbClr val="000000"/>
                          </a:solidFill>
                          <a:highlight>
                            <a:srgbClr val="FEFEFE"/>
                          </a:highlight>
                          <a:latin typeface="仿宋" panose="02010609060101010101" charset="-122"/>
                          <a:cs typeface="仿宋" panose="02010609060101010101" charset="-122"/>
                        </a:rPr>
                        <a:t>十三</a:t>
                      </a:r>
                      <a:r>
                        <a:rPr lang="zh-CN" altLang="en-US" sz="1200" b="0">
                          <a:solidFill>
                            <a:srgbClr val="000000"/>
                          </a:solidFill>
                          <a:highlight>
                            <a:srgbClr val="FEFEFE"/>
                          </a:highlight>
                          <a:latin typeface="仿宋" panose="02010609060101010101" charset="-122"/>
                          <a:cs typeface="仿宋" panose="02010609060101010101" charset="-122"/>
                        </a:rPr>
                        <a:t>、鉴定费</a:t>
                      </a:r>
                      <a:endParaRPr lang="zh-CN" altLang="en-US" sz="1200" b="0">
                        <a:solidFill>
                          <a:srgbClr val="000000"/>
                        </a:solidFill>
                        <a:highlight>
                          <a:srgbClr val="FEFEFE"/>
                        </a:highlight>
                        <a:latin typeface="仿宋" panose="02010609060101010101" charset="-122"/>
                        <a:cs typeface="仿宋" panose="0201060906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EFEFE"/>
                    </a:solidFill>
                  </a:tcPr>
                </a:tc>
                <a:tc>
                  <a:txBody>
                    <a:bodyPr/>
                    <a:p>
                      <a:pPr algn="l">
                        <a:buNone/>
                      </a:pPr>
                      <a:r>
                        <a:rPr lang="zh-CN" altLang="en-US" sz="1200" b="1">
                          <a:solidFill>
                            <a:srgbClr val="000000"/>
                          </a:solidFill>
                          <a:highlight>
                            <a:srgbClr val="FEFEFE"/>
                          </a:highlight>
                          <a:latin typeface="仿宋" panose="02010609060101010101" charset="-122"/>
                          <a:cs typeface="仿宋" panose="02010609060101010101" charset="-122"/>
                        </a:rPr>
                        <a:t>十</a:t>
                      </a:r>
                      <a:r>
                        <a:rPr lang="zh-CN" altLang="en-US" sz="1200" b="0">
                          <a:solidFill>
                            <a:srgbClr val="000000"/>
                          </a:solidFill>
                          <a:highlight>
                            <a:srgbClr val="FEFEFE"/>
                          </a:highlight>
                          <a:latin typeface="仿宋" panose="02010609060101010101" charset="-122"/>
                          <a:cs typeface="仿宋" panose="02010609060101010101" charset="-122"/>
                        </a:rPr>
                        <a:t>、工伤鉴定费</a:t>
                      </a:r>
                      <a:endParaRPr lang="zh-CN" altLang="en-US" sz="1200">
                        <a:solidFill>
                          <a:srgbClr val="000000"/>
                        </a:solidFill>
                        <a:highlight>
                          <a:srgbClr val="FEFEFE"/>
                        </a:highlight>
                        <a:latin typeface="仿宋" panose="02010609060101010101" charset="-122"/>
                        <a:cs typeface="仿宋" panose="0201060906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EFEFE"/>
                    </a:solidFill>
                  </a:tcPr>
                </a:tc>
                <a:tc>
                  <a:txBody>
                    <a:bodyPr/>
                    <a:p>
                      <a:pPr indent="0" algn="ctr">
                        <a:buNone/>
                      </a:pPr>
                      <a:r>
                        <a:rPr lang="zh-CN" altLang="en-US" sz="1000" b="0">
                          <a:solidFill>
                            <a:srgbClr val="538135"/>
                          </a:solidFill>
                          <a:highlight>
                            <a:srgbClr val="FEFEFE"/>
                          </a:highlight>
                          <a:latin typeface="仿宋" panose="02010609060101010101" charset="-122"/>
                          <a:cs typeface="仿宋" panose="02010609060101010101" charset="-122"/>
                        </a:rPr>
                        <a:t>可以双重获赔</a:t>
                      </a:r>
                      <a:endParaRPr lang="zh-CN" altLang="en-US" sz="1000" b="0">
                        <a:solidFill>
                          <a:srgbClr val="538135"/>
                        </a:solidFill>
                        <a:highlight>
                          <a:srgbClr val="FEFEFE"/>
                        </a:highlight>
                        <a:latin typeface="仿宋" panose="02010609060101010101" charset="-122"/>
                        <a:cs typeface="仿宋" panose="0201060906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EFEFE"/>
                    </a:solidFill>
                  </a:tcPr>
                </a:tc>
              </a:tr>
              <a:tr h="509905">
                <a:tc gridSpan="3">
                  <a:txBody>
                    <a:bodyPr/>
                    <a:p>
                      <a:pPr algn="ctr">
                        <a:buNone/>
                      </a:pPr>
                      <a:r>
                        <a:rPr lang="zh-CN" altLang="en-US" sz="1300" b="1">
                          <a:solidFill>
                            <a:srgbClr val="000000"/>
                          </a:solidFill>
                          <a:highlight>
                            <a:srgbClr val="FEFEFE"/>
                          </a:highlight>
                          <a:latin typeface="仿宋" panose="02010609060101010101" charset="-122"/>
                          <a:cs typeface="仿宋" panose="02010609060101010101" charset="-122"/>
                        </a:rPr>
                        <a:t>因侵权或因公死亡</a:t>
                      </a:r>
                      <a:endParaRPr lang="zh-CN" altLang="en-US" sz="1300" b="1">
                        <a:solidFill>
                          <a:srgbClr val="000000"/>
                        </a:solidFill>
                        <a:highlight>
                          <a:srgbClr val="FEFEFE"/>
                        </a:highlight>
                        <a:latin typeface="仿宋" panose="02010609060101010101" charset="-122"/>
                        <a:cs typeface="仿宋" panose="0201060906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EFEFE"/>
                    </a:solidFill>
                  </a:tcPr>
                </a:tc>
                <a:tc hMerge="1">
                  <a:tcP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tcPr>
                </a:tc>
              </a:tr>
              <a:tr h="620395">
                <a:tc>
                  <a:txBody>
                    <a:bodyPr/>
                    <a:p>
                      <a:pPr algn="l">
                        <a:buNone/>
                      </a:pPr>
                      <a:r>
                        <a:rPr lang="zh-CN" altLang="en-US" sz="1200" b="1">
                          <a:solidFill>
                            <a:srgbClr val="000000"/>
                          </a:solidFill>
                          <a:highlight>
                            <a:srgbClr val="FEFEFE"/>
                          </a:highlight>
                          <a:latin typeface="仿宋" panose="02010609060101010101" charset="-122"/>
                          <a:cs typeface="仿宋" panose="02010609060101010101" charset="-122"/>
                        </a:rPr>
                        <a:t>十四</a:t>
                      </a:r>
                      <a:r>
                        <a:rPr lang="zh-CN" altLang="en-US" sz="1200" b="0">
                          <a:solidFill>
                            <a:srgbClr val="000000"/>
                          </a:solidFill>
                          <a:highlight>
                            <a:srgbClr val="FEFEFE"/>
                          </a:highlight>
                          <a:latin typeface="仿宋" panose="02010609060101010101" charset="-122"/>
                          <a:cs typeface="仿宋" panose="02010609060101010101" charset="-122"/>
                        </a:rPr>
                        <a:t>、死亡赔偿金、</a:t>
                      </a:r>
                      <a:endParaRPr lang="zh-CN" altLang="en-US" sz="1200" b="0">
                        <a:solidFill>
                          <a:srgbClr val="000000"/>
                        </a:solidFill>
                        <a:highlight>
                          <a:srgbClr val="FEFEFE"/>
                        </a:highlight>
                        <a:latin typeface="仿宋" panose="02010609060101010101" charset="-122"/>
                        <a:cs typeface="仿宋" panose="02010609060101010101" charset="-122"/>
                      </a:endParaRPr>
                    </a:p>
                    <a:p>
                      <a:pPr algn="l">
                        <a:buNone/>
                      </a:pPr>
                      <a:r>
                        <a:rPr lang="zh-CN" altLang="en-US" sz="1200" b="0">
                          <a:solidFill>
                            <a:srgbClr val="000000"/>
                          </a:solidFill>
                          <a:highlight>
                            <a:srgbClr val="FEFEFE"/>
                          </a:highlight>
                          <a:latin typeface="仿宋" panose="02010609060101010101" charset="-122"/>
                          <a:cs typeface="仿宋" panose="02010609060101010101" charset="-122"/>
                        </a:rPr>
                        <a:t>       丧葬费费</a:t>
                      </a:r>
                      <a:endParaRPr lang="zh-CN" altLang="en-US" sz="1200" b="0">
                        <a:solidFill>
                          <a:srgbClr val="000000"/>
                        </a:solidFill>
                        <a:highlight>
                          <a:srgbClr val="FEFEFE"/>
                        </a:highlight>
                        <a:latin typeface="仿宋" panose="02010609060101010101" charset="-122"/>
                        <a:cs typeface="仿宋" panose="0201060906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EFEFE"/>
                    </a:solidFill>
                  </a:tcPr>
                </a:tc>
                <a:tc>
                  <a:txBody>
                    <a:bodyPr/>
                    <a:p>
                      <a:pPr algn="ctr">
                        <a:buNone/>
                      </a:pPr>
                      <a:r>
                        <a:rPr lang="zh-CN" altLang="en-US" sz="1200" b="1">
                          <a:solidFill>
                            <a:srgbClr val="000000"/>
                          </a:solidFill>
                          <a:highlight>
                            <a:srgbClr val="FEFEFE"/>
                          </a:highlight>
                          <a:latin typeface="仿宋" panose="02010609060101010101" charset="-122"/>
                          <a:cs typeface="仿宋" panose="02010609060101010101" charset="-122"/>
                        </a:rPr>
                        <a:t>十一</a:t>
                      </a:r>
                      <a:r>
                        <a:rPr lang="zh-CN" altLang="en-US" sz="1200" b="0">
                          <a:solidFill>
                            <a:srgbClr val="000000"/>
                          </a:solidFill>
                          <a:highlight>
                            <a:srgbClr val="FEFEFE"/>
                          </a:highlight>
                          <a:latin typeface="仿宋" panose="02010609060101010101" charset="-122"/>
                          <a:cs typeface="仿宋" panose="02010609060101010101" charset="-122"/>
                        </a:rPr>
                        <a:t>、一次性工亡补助金、丧葬补助金、供养亲属</a:t>
                      </a:r>
                      <a:endParaRPr lang="zh-CN" altLang="en-US" sz="1200">
                        <a:solidFill>
                          <a:srgbClr val="000000"/>
                        </a:solidFill>
                        <a:highlight>
                          <a:srgbClr val="FEFEFE"/>
                        </a:highlight>
                        <a:latin typeface="仿宋" panose="02010609060101010101" charset="-122"/>
                        <a:cs typeface="仿宋" panose="0201060906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EFEFE"/>
                    </a:solidFill>
                  </a:tcPr>
                </a:tc>
                <a:tc>
                  <a:txBody>
                    <a:bodyPr/>
                    <a:p>
                      <a:pPr indent="0" algn="ctr">
                        <a:buNone/>
                      </a:pPr>
                      <a:r>
                        <a:rPr lang="zh-CN" altLang="en-US" sz="1000" b="0">
                          <a:solidFill>
                            <a:srgbClr val="538135"/>
                          </a:solidFill>
                          <a:highlight>
                            <a:srgbClr val="FEFEFE"/>
                          </a:highlight>
                          <a:latin typeface="仿宋" panose="02010609060101010101" charset="-122"/>
                          <a:cs typeface="仿宋" panose="02010609060101010101" charset="-122"/>
                        </a:rPr>
                        <a:t>可以双重获赔</a:t>
                      </a:r>
                      <a:endParaRPr lang="zh-CN" altLang="en-US" sz="1000" b="0">
                        <a:solidFill>
                          <a:srgbClr val="538135"/>
                        </a:solidFill>
                        <a:highlight>
                          <a:srgbClr val="FEFEFE"/>
                        </a:highlight>
                        <a:latin typeface="仿宋" panose="02010609060101010101" charset="-122"/>
                        <a:cs typeface="仿宋" panose="0201060906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EFEFE"/>
                    </a:solidFill>
                  </a:tcPr>
                </a:tc>
              </a:tr>
            </a:tbl>
          </a:graphicData>
        </a:graphic>
      </p:graphicFrame>
    </p:spTree>
  </p:cSld>
  <p:clrMapOvr>
    <a:masterClrMapping/>
  </p:clrMapOvr>
  <p:transition spd="slow">
    <p:random/>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29697" name="Picture 11" descr="图片3"/>
          <p:cNvPicPr>
            <a:picLocks noChangeAspect="1"/>
          </p:cNvPicPr>
          <p:nvPr/>
        </p:nvPicPr>
        <p:blipFill>
          <a:blip r:embed="rId1"/>
          <a:stretch>
            <a:fillRect/>
          </a:stretch>
        </p:blipFill>
        <p:spPr>
          <a:xfrm>
            <a:off x="36513" y="100013"/>
            <a:ext cx="9144000" cy="6858000"/>
          </a:xfrm>
          <a:prstGeom prst="rect">
            <a:avLst/>
          </a:prstGeom>
          <a:noFill/>
          <a:ln w="9525">
            <a:noFill/>
          </a:ln>
        </p:spPr>
      </p:pic>
      <p:sp>
        <p:nvSpPr>
          <p:cNvPr id="22530" name="Rectangle 2"/>
          <p:cNvSpPr>
            <a:spLocks noGrp="1"/>
          </p:cNvSpPr>
          <p:nvPr>
            <p:ph type="ctrTitle" idx="4294967295"/>
          </p:nvPr>
        </p:nvSpPr>
        <p:spPr>
          <a:xfrm>
            <a:off x="2814638" y="1247775"/>
            <a:ext cx="3514725" cy="1470025"/>
          </a:xfrm>
        </p:spPr>
        <p:txBody>
          <a:bodyPr vert="horz" wrap="square" lIns="91440" tIns="45720" rIns="91440" bIns="45720" numCol="1" anchor="ctr" anchorCtr="0" compatLnSpc="1"/>
          <a:lstStyle>
            <a:lvl1pPr lvl="0">
              <a:buClrTx/>
              <a:buSzTx/>
              <a:buFontTx/>
              <a:defRPr/>
            </a:lvl1pPr>
          </a:lstStyle>
          <a:p>
            <a:pPr marL="0" marR="0" lvl="0" indent="-285750" algn="ctr" defTabSz="914400" rtl="0" eaLnBrk="1" fontAlgn="ctr" latinLnBrk="0" hangingPunct="1">
              <a:lnSpc>
                <a:spcPct val="130000"/>
              </a:lnSpc>
              <a:spcBef>
                <a:spcPts val="1000"/>
              </a:spcBef>
              <a:spcAft>
                <a:spcPts val="0"/>
              </a:spcAft>
              <a:buClrTx/>
              <a:buSzTx/>
              <a:buFontTx/>
              <a:buNone/>
              <a:defRPr/>
            </a:pPr>
            <a:r>
              <a:rPr kumimoji="0" lang="zh-CN" altLang="zh-CN" sz="3200" b="1" i="0" u="none" strike="noStrike" kern="1200" cap="none" spc="600" normalizeH="0" baseline="0" noProof="1">
                <a:ln>
                  <a:noFill/>
                </a:ln>
                <a:solidFill>
                  <a:schemeClr val="accent1"/>
                </a:solidFill>
                <a:effectLst/>
                <a:uLnTx/>
                <a:uFillTx/>
                <a:latin typeface="微软雅黑" panose="020B0503020204020204" charset="-122"/>
                <a:ea typeface="微软雅黑" panose="020B0503020204020204" charset="-122"/>
                <a:cs typeface="+mj-cs"/>
                <a:sym typeface="楷体" panose="02010609060101010101" pitchFamily="49" charset="-122"/>
              </a:rPr>
              <a:t>感谢您的聆听！</a:t>
            </a:r>
            <a:br>
              <a:rPr kumimoji="0" lang="zh-CN" altLang="zh-CN" sz="3200" b="1" i="0" u="none" strike="noStrike" kern="1200" cap="none" spc="600" normalizeH="0" baseline="0" noProof="0" dirty="0">
                <a:ln>
                  <a:noFill/>
                </a:ln>
                <a:solidFill>
                  <a:schemeClr val="accent1"/>
                </a:solidFill>
                <a:effectLst/>
                <a:uLnTx/>
                <a:uFillTx/>
                <a:latin typeface="微软雅黑" panose="020B0503020204020204" charset="-122"/>
                <a:ea typeface="微软雅黑" panose="020B0503020204020204" charset="-122"/>
                <a:cs typeface="+mj-cs"/>
                <a:sym typeface="楷体" panose="02010609060101010101" pitchFamily="49" charset="-122"/>
              </a:rPr>
            </a:br>
            <a:r>
              <a:rPr kumimoji="0" lang="zh-CN" altLang="zh-CN" sz="3200" b="1" i="0" u="none" strike="noStrike" kern="1200" cap="none" spc="600" normalizeH="0" baseline="0" noProof="1">
                <a:ln>
                  <a:noFill/>
                </a:ln>
                <a:solidFill>
                  <a:schemeClr val="accent1"/>
                </a:solidFill>
                <a:effectLst/>
                <a:uLnTx/>
                <a:uFillTx/>
                <a:latin typeface="微软雅黑" panose="020B0503020204020204" charset="-122"/>
                <a:ea typeface="微软雅黑" panose="020B0503020204020204" charset="-122"/>
                <a:cs typeface="+mj-cs"/>
                <a:sym typeface="楷体" panose="02010609060101010101" pitchFamily="49" charset="-122"/>
              </a:rPr>
              <a:t>谢谢！</a:t>
            </a:r>
            <a:endParaRPr kumimoji="0" lang="zh-CN" altLang="zh-CN" sz="3200" b="1" i="0" u="none" strike="noStrike" kern="1200" cap="none" spc="600" normalizeH="0" baseline="0" noProof="1">
              <a:ln>
                <a:noFill/>
              </a:ln>
              <a:solidFill>
                <a:schemeClr val="accent1"/>
              </a:solidFill>
              <a:effectLst/>
              <a:uLnTx/>
              <a:uFillTx/>
              <a:latin typeface="微软雅黑" panose="020B0503020204020204" charset="-122"/>
              <a:ea typeface="微软雅黑" panose="020B0503020204020204" charset="-122"/>
              <a:cs typeface="+mj-cs"/>
              <a:sym typeface="楷体" panose="02010609060101010101" pitchFamily="49" charset="-122"/>
            </a:endParaRPr>
          </a:p>
        </p:txBody>
      </p:sp>
      <p:sp>
        <p:nvSpPr>
          <p:cNvPr id="29699" name="Rectangle 3"/>
          <p:cNvSpPr/>
          <p:nvPr/>
        </p:nvSpPr>
        <p:spPr>
          <a:xfrm>
            <a:off x="2627313" y="692150"/>
            <a:ext cx="3889375" cy="1398588"/>
          </a:xfrm>
          <a:prstGeom prst="rect">
            <a:avLst/>
          </a:prstGeom>
          <a:noFill/>
          <a:ln w="9525">
            <a:noFill/>
          </a:ln>
        </p:spPr>
        <p:txBody>
          <a:bodyPr lIns="0" rIns="0" anchor="t" anchorCtr="0"/>
          <a:p>
            <a:pPr algn="ctr" defTabSz="914400">
              <a:lnSpc>
                <a:spcPct val="120000"/>
              </a:lnSpc>
              <a:spcBef>
                <a:spcPct val="20000"/>
              </a:spcBef>
              <a:buFont typeface="Arial" panose="020B0604020202020204" pitchFamily="34" charset="0"/>
              <a:tabLst>
                <a:tab pos="0" algn="l"/>
              </a:tabLst>
            </a:pPr>
            <a:endParaRPr lang="zh-CN" altLang="en-US" sz="1600" dirty="0">
              <a:solidFill>
                <a:srgbClr val="000000"/>
              </a:solidFill>
              <a:latin typeface="Arial" panose="020B0604020202020204" pitchFamily="34" charset="0"/>
              <a:ea typeface="华文细黑" pitchFamily="2" charset="-122"/>
              <a:sym typeface="Arial" panose="020B0604020202020204" pitchFamily="34" charset="0"/>
            </a:endParaRPr>
          </a:p>
        </p:txBody>
      </p:sp>
      <p:sp>
        <p:nvSpPr>
          <p:cNvPr id="29700" name="Rectangle 4"/>
          <p:cNvSpPr/>
          <p:nvPr/>
        </p:nvSpPr>
        <p:spPr>
          <a:xfrm>
            <a:off x="4848225" y="2493963"/>
            <a:ext cx="3889375" cy="1398587"/>
          </a:xfrm>
          <a:prstGeom prst="rect">
            <a:avLst/>
          </a:prstGeom>
          <a:noFill/>
          <a:ln w="9525">
            <a:noFill/>
          </a:ln>
        </p:spPr>
        <p:txBody>
          <a:bodyPr lIns="0" rIns="0" anchor="t" anchorCtr="0"/>
          <a:p>
            <a:pPr defTabSz="914400">
              <a:lnSpc>
                <a:spcPct val="120000"/>
              </a:lnSpc>
              <a:spcBef>
                <a:spcPct val="20000"/>
              </a:spcBef>
              <a:buFont typeface="Arial" panose="020B0604020202020204" pitchFamily="34" charset="0"/>
              <a:tabLst>
                <a:tab pos="0" algn="l"/>
              </a:tabLst>
            </a:pPr>
            <a:endParaRPr lang="zh-CN" altLang="en-US" sz="1600" dirty="0">
              <a:solidFill>
                <a:srgbClr val="000000"/>
              </a:solidFill>
              <a:latin typeface="Arial" panose="020B0604020202020204" pitchFamily="34" charset="0"/>
              <a:ea typeface="华文细黑" pitchFamily="2" charset="-122"/>
              <a:sym typeface="Arial" panose="020B0604020202020204" pitchFamily="34" charset="0"/>
            </a:endParaRPr>
          </a:p>
        </p:txBody>
      </p:sp>
      <p:sp>
        <p:nvSpPr>
          <p:cNvPr id="26629" name="Text Box 6"/>
          <p:cNvSpPr/>
          <p:nvPr>
            <p:custDataLst>
              <p:tags r:id="rId2"/>
            </p:custDataLst>
          </p:nvPr>
        </p:nvSpPr>
        <p:spPr>
          <a:xfrm>
            <a:off x="612775" y="4051300"/>
            <a:ext cx="8567738" cy="1784350"/>
          </a:xfrm>
          <a:prstGeom prst="rect">
            <a:avLst/>
          </a:prstGeom>
          <a:noFill/>
          <a:ln w="9525">
            <a:noFill/>
          </a:ln>
        </p:spPr>
        <p:txBody>
          <a:bodyPr anchor="t" anchorCtr="0">
            <a:spAutoFit/>
          </a:bodyPr>
          <a:p>
            <a:pPr defTabSz="914400">
              <a:lnSpc>
                <a:spcPts val="4400"/>
              </a:lnSpc>
              <a:buFont typeface="Arial" panose="020B0604020202020204" pitchFamily="34" charset="0"/>
              <a:tabLst>
                <a:tab pos="0" algn="l"/>
              </a:tabLst>
            </a:pPr>
            <a:r>
              <a:rPr lang="zh-CN" altLang="en-US" sz="2000" dirty="0">
                <a:solidFill>
                  <a:schemeClr val="bg1"/>
                </a:solidFill>
                <a:latin typeface="微软雅黑" panose="020B0503020204020204" charset="-122"/>
                <a:ea typeface="微软雅黑" panose="020B0503020204020204" charset="-122"/>
                <a:sym typeface="Arial" panose="020B0604020202020204" pitchFamily="34" charset="0"/>
              </a:rPr>
              <a:t>赵西律师电话：</a:t>
            </a:r>
            <a:r>
              <a:rPr lang="en-US" altLang="zh-CN" sz="2000" dirty="0">
                <a:solidFill>
                  <a:schemeClr val="bg1"/>
                </a:solidFill>
                <a:latin typeface="微软雅黑" panose="020B0503020204020204" charset="-122"/>
                <a:ea typeface="微软雅黑" panose="020B0503020204020204" charset="-122"/>
                <a:sym typeface="Arial" panose="020B0604020202020204" pitchFamily="34" charset="0"/>
              </a:rPr>
              <a:t>18088455940</a:t>
            </a:r>
            <a:r>
              <a:rPr lang="zh-CN" altLang="en-US" sz="2000" dirty="0">
                <a:solidFill>
                  <a:schemeClr val="bg1"/>
                </a:solidFill>
                <a:latin typeface="微软雅黑" panose="020B0503020204020204" charset="-122"/>
                <a:ea typeface="微软雅黑" panose="020B0503020204020204" charset="-122"/>
                <a:sym typeface="Arial" panose="020B0604020202020204" pitchFamily="34" charset="0"/>
              </a:rPr>
              <a:t>（微信同号）</a:t>
            </a:r>
            <a:endParaRPr lang="en-US" altLang="zh-CN" sz="2000" dirty="0">
              <a:solidFill>
                <a:schemeClr val="bg1"/>
              </a:solidFill>
              <a:latin typeface="微软雅黑" panose="020B0503020204020204" charset="-122"/>
              <a:ea typeface="微软雅黑" panose="020B0503020204020204" charset="-122"/>
              <a:sym typeface="Arial" panose="020B0604020202020204" pitchFamily="34" charset="0"/>
            </a:endParaRPr>
          </a:p>
          <a:p>
            <a:pPr defTabSz="914400">
              <a:lnSpc>
                <a:spcPts val="4400"/>
              </a:lnSpc>
              <a:buFont typeface="Arial" panose="020B0604020202020204" pitchFamily="34" charset="0"/>
              <a:tabLst>
                <a:tab pos="0" algn="l"/>
              </a:tabLst>
            </a:pPr>
            <a:r>
              <a:rPr lang="zh-CN" altLang="en-US" sz="2000" dirty="0">
                <a:solidFill>
                  <a:schemeClr val="bg1"/>
                </a:solidFill>
                <a:latin typeface="微软雅黑" panose="020B0503020204020204" charset="-122"/>
                <a:ea typeface="微软雅黑" panose="020B0503020204020204" charset="-122"/>
                <a:sym typeface="Arial" panose="020B0604020202020204" pitchFamily="34" charset="0"/>
              </a:rPr>
              <a:t>邮   箱：</a:t>
            </a:r>
            <a:r>
              <a:rPr lang="en-US" altLang="zh-CN" sz="2000" dirty="0">
                <a:solidFill>
                  <a:schemeClr val="bg1"/>
                </a:solidFill>
                <a:latin typeface="微软雅黑" panose="020B0503020204020204" charset="-122"/>
                <a:ea typeface="微软雅黑" panose="020B0503020204020204" charset="-122"/>
                <a:sym typeface="Arial" panose="020B0604020202020204" pitchFamily="34" charset="0"/>
              </a:rPr>
              <a:t>18088455940@189.cn</a:t>
            </a:r>
            <a:endParaRPr lang="en-US" altLang="zh-CN" sz="2000" dirty="0">
              <a:solidFill>
                <a:schemeClr val="bg1"/>
              </a:solidFill>
              <a:latin typeface="微软雅黑" panose="020B0503020204020204" charset="-122"/>
              <a:ea typeface="微软雅黑" panose="020B0503020204020204" charset="-122"/>
              <a:sym typeface="Arial" panose="020B0604020202020204" pitchFamily="34" charset="0"/>
            </a:endParaRPr>
          </a:p>
          <a:p>
            <a:pPr defTabSz="914400">
              <a:lnSpc>
                <a:spcPts val="4400"/>
              </a:lnSpc>
              <a:buFont typeface="Arial" panose="020B0604020202020204" pitchFamily="34" charset="0"/>
              <a:tabLst>
                <a:tab pos="0" algn="l"/>
              </a:tabLst>
            </a:pPr>
            <a:r>
              <a:rPr lang="zh-CN" altLang="en-US" sz="2000" dirty="0">
                <a:solidFill>
                  <a:schemeClr val="bg1"/>
                </a:solidFill>
                <a:latin typeface="微软雅黑" panose="020B0503020204020204" charset="-122"/>
                <a:ea typeface="微软雅黑" panose="020B0503020204020204" charset="-122"/>
                <a:sym typeface="Arial" panose="020B0604020202020204" pitchFamily="34" charset="0"/>
              </a:rPr>
              <a:t>通讯地址：昆明市官渡区官南大道大润发商业广场1幢1613</a:t>
            </a:r>
            <a:r>
              <a:rPr lang="en-US" altLang="zh-CN" sz="2000" dirty="0">
                <a:solidFill>
                  <a:schemeClr val="bg1"/>
                </a:solidFill>
                <a:latin typeface="微软雅黑" panose="020B0503020204020204" charset="-122"/>
                <a:ea typeface="微软雅黑" panose="020B0503020204020204" charset="-122"/>
                <a:sym typeface="Arial" panose="020B0604020202020204" pitchFamily="34" charset="0"/>
              </a:rPr>
              <a:t>-1617</a:t>
            </a:r>
            <a:r>
              <a:rPr lang="zh-CN" altLang="en-US" sz="2000" dirty="0">
                <a:solidFill>
                  <a:schemeClr val="bg1"/>
                </a:solidFill>
                <a:latin typeface="微软雅黑" panose="020B0503020204020204" charset="-122"/>
                <a:ea typeface="微软雅黑" panose="020B0503020204020204" charset="-122"/>
                <a:sym typeface="Arial" panose="020B0604020202020204" pitchFamily="34" charset="0"/>
              </a:rPr>
              <a:t>室</a:t>
            </a:r>
            <a:endParaRPr lang="zh-CN" altLang="en-US" sz="2000" dirty="0">
              <a:solidFill>
                <a:schemeClr val="bg1"/>
              </a:solidFill>
              <a:latin typeface="微软雅黑" panose="020B0503020204020204" charset="-122"/>
              <a:ea typeface="微软雅黑" panose="020B0503020204020204" charset="-122"/>
              <a:sym typeface="Arial" panose="020B0604020202020204" pitchFamily="34" charset="0"/>
            </a:endParaRPr>
          </a:p>
        </p:txBody>
      </p:sp>
      <p:pic>
        <p:nvPicPr>
          <p:cNvPr id="29702" name="图片 1"/>
          <p:cNvPicPr>
            <a:picLocks noChangeAspect="1"/>
          </p:cNvPicPr>
          <p:nvPr/>
        </p:nvPicPr>
        <p:blipFill>
          <a:blip r:embed="rId3"/>
          <a:stretch>
            <a:fillRect/>
          </a:stretch>
        </p:blipFill>
        <p:spPr>
          <a:xfrm>
            <a:off x="36513" y="100013"/>
            <a:ext cx="3225800" cy="1035050"/>
          </a:xfrm>
          <a:prstGeom prst="rect">
            <a:avLst/>
          </a:prstGeom>
          <a:noFill/>
          <a:ln w="9525">
            <a:noFill/>
          </a:ln>
        </p:spPr>
      </p:pic>
      <p:pic>
        <p:nvPicPr>
          <p:cNvPr id="29703" name="图片 1" descr="WechatIMG141"/>
          <p:cNvPicPr>
            <a:picLocks noChangeAspect="1"/>
          </p:cNvPicPr>
          <p:nvPr/>
        </p:nvPicPr>
        <p:blipFill>
          <a:blip r:embed="rId4"/>
          <a:srcRect l="5992" t="25836" r="5818" b="3151"/>
          <a:stretch>
            <a:fillRect/>
          </a:stretch>
        </p:blipFill>
        <p:spPr>
          <a:xfrm>
            <a:off x="7483475" y="454025"/>
            <a:ext cx="1450975" cy="1724025"/>
          </a:xfrm>
          <a:prstGeom prst="rect">
            <a:avLst/>
          </a:prstGeom>
          <a:noFill/>
          <a:ln w="9525">
            <a:noFill/>
          </a:ln>
        </p:spPr>
      </p:pic>
      <p:pic>
        <p:nvPicPr>
          <p:cNvPr id="29704" name="图片 2" descr="WechatIMG142"/>
          <p:cNvPicPr>
            <a:picLocks noChangeAspect="1"/>
          </p:cNvPicPr>
          <p:nvPr/>
        </p:nvPicPr>
        <p:blipFill>
          <a:blip r:embed="rId5"/>
          <a:srcRect l="8566" t="11801" r="8588" b="9560"/>
          <a:stretch>
            <a:fillRect/>
          </a:stretch>
        </p:blipFill>
        <p:spPr>
          <a:xfrm>
            <a:off x="7483475" y="2287588"/>
            <a:ext cx="1450975" cy="1968500"/>
          </a:xfrm>
          <a:prstGeom prst="rect">
            <a:avLst/>
          </a:prstGeom>
          <a:noFill/>
          <a:ln w="9525">
            <a:noFill/>
          </a:ln>
        </p:spPr>
      </p:pic>
      <p:sp>
        <p:nvSpPr>
          <p:cNvPr id="14342" name="Text Box 3"/>
          <p:cNvSpPr/>
          <p:nvPr/>
        </p:nvSpPr>
        <p:spPr>
          <a:xfrm>
            <a:off x="5364159" y="6099493"/>
            <a:ext cx="3613150" cy="492125"/>
          </a:xfrm>
          <a:prstGeom prst="rect">
            <a:avLst/>
          </a:prstGeom>
          <a:noFill/>
          <a:ln w="9525">
            <a:noFill/>
          </a:ln>
        </p:spPr>
        <p:txBody>
          <a:bodyPr wrap="none">
            <a:spAutoFit/>
          </a:bodyPr>
          <a:lstStyle>
            <a:lvl1pPr marL="357505" indent="-357505" algn="just" defTabSz="0" rtl="0" eaLnBrk="0" fontAlgn="base" hangingPunct="0">
              <a:lnSpc>
                <a:spcPct val="110000"/>
              </a:lnSpc>
              <a:spcBef>
                <a:spcPts val="1600"/>
              </a:spcBef>
              <a:spcAft>
                <a:spcPct val="0"/>
              </a:spcAft>
              <a:buClr>
                <a:srgbClr val="AACC03"/>
              </a:buClr>
              <a:buSzPct val="60000"/>
              <a:buFont typeface="Wingdings" panose="05000000000000000000" pitchFamily="2" charset="2"/>
              <a:buChar char="Ø"/>
              <a:tabLst>
                <a:tab pos="269875" algn="l"/>
              </a:tabLst>
              <a:defRPr sz="2000" kern="1200">
                <a:solidFill>
                  <a:srgbClr val="7F9902"/>
                </a:solidFill>
                <a:latin typeface="+mn-lt"/>
                <a:ea typeface="+mn-ea"/>
                <a:cs typeface="+mn-cs"/>
              </a:defRPr>
            </a:lvl1pPr>
            <a:lvl2pPr marL="357505" indent="-643255" algn="just" defTabSz="0" rtl="0" eaLnBrk="0" fontAlgn="base" hangingPunct="0">
              <a:lnSpc>
                <a:spcPct val="130000"/>
              </a:lnSpc>
              <a:spcBef>
                <a:spcPct val="0"/>
              </a:spcBef>
              <a:spcAft>
                <a:spcPts val="600"/>
              </a:spcAft>
              <a:buFont typeface="幼圆" pitchFamily="49" charset="-122"/>
              <a:buChar char=" "/>
              <a:tabLst>
                <a:tab pos="269875" algn="l"/>
              </a:tabLst>
              <a:defRPr sz="1600" kern="1200">
                <a:solidFill>
                  <a:srgbClr val="7D7D7D"/>
                </a:solidFill>
                <a:latin typeface="幼圆" pitchFamily="49" charset="-122"/>
                <a:ea typeface="幼圆" pitchFamily="49" charset="-122"/>
                <a:cs typeface="+mn-cs"/>
              </a:defRPr>
            </a:lvl2pPr>
            <a:lvl3pPr marL="1143000" indent="-228600" algn="l" defTabSz="0" rtl="0" eaLnBrk="0" fontAlgn="base" hangingPunct="0">
              <a:lnSpc>
                <a:spcPct val="90000"/>
              </a:lnSpc>
              <a:spcBef>
                <a:spcPts val="500"/>
              </a:spcBef>
              <a:spcAft>
                <a:spcPct val="0"/>
              </a:spcAft>
              <a:buFont typeface="幼圆" pitchFamily="49" charset="-122"/>
              <a:buChar char="•"/>
              <a:tabLst>
                <a:tab pos="269875" algn="l"/>
              </a:tabLst>
              <a:defRPr sz="2000" kern="1200">
                <a:solidFill>
                  <a:schemeClr val="tx1"/>
                </a:solidFill>
                <a:latin typeface="Calibri" panose="020F0502020204030204" pitchFamily="34" charset="0"/>
                <a:ea typeface="幼圆" pitchFamily="49" charset="-122"/>
                <a:cs typeface="+mn-cs"/>
              </a:defRPr>
            </a:lvl3pPr>
            <a:lvl4pPr marL="1600200" indent="-228600" algn="l" defTabSz="0" rtl="0" eaLnBrk="0" fontAlgn="base" hangingPunct="0">
              <a:lnSpc>
                <a:spcPct val="90000"/>
              </a:lnSpc>
              <a:spcBef>
                <a:spcPts val="500"/>
              </a:spcBef>
              <a:spcAft>
                <a:spcPct val="0"/>
              </a:spcAft>
              <a:buFont typeface="幼圆" pitchFamily="49" charset="-122"/>
              <a:buChar char="•"/>
              <a:tabLst>
                <a:tab pos="269875" algn="l"/>
              </a:tabLst>
              <a:defRPr sz="2000" kern="1200">
                <a:solidFill>
                  <a:schemeClr val="tx1"/>
                </a:solidFill>
                <a:latin typeface="Calibri" panose="020F0502020204030204" pitchFamily="34" charset="0"/>
                <a:ea typeface="幼圆" pitchFamily="49" charset="-122"/>
                <a:cs typeface="+mn-cs"/>
              </a:defRPr>
            </a:lvl4pPr>
            <a:lvl5pPr marL="2057400" indent="-228600" algn="l" defTabSz="0" rtl="0" eaLnBrk="0" fontAlgn="base" hangingPunct="0">
              <a:lnSpc>
                <a:spcPct val="90000"/>
              </a:lnSpc>
              <a:spcBef>
                <a:spcPts val="500"/>
              </a:spcBef>
              <a:spcAft>
                <a:spcPct val="0"/>
              </a:spcAft>
              <a:buFont typeface="幼圆" pitchFamily="49" charset="-122"/>
              <a:buChar char="•"/>
              <a:tabLst>
                <a:tab pos="269875" algn="l"/>
              </a:tabLst>
              <a:defRPr sz="2000" kern="1200">
                <a:solidFill>
                  <a:schemeClr val="tx1"/>
                </a:solidFill>
                <a:latin typeface="Calibri" panose="020F0502020204030204" pitchFamily="34" charset="0"/>
                <a:ea typeface="幼圆" pitchFamily="49" charset="-122"/>
                <a:cs typeface="+mn-cs"/>
              </a:defRPr>
            </a:lvl5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Lst>
            </a:pPr>
            <a:r>
              <a:rPr kumimoji="0" lang="zh-CN" altLang="en-US" sz="2600" b="1" i="0" u="none" strike="noStrike" kern="1200" cap="none" spc="0" normalizeH="0" baseline="0" noProof="1" dirty="0">
                <a:gradFill>
                  <a:gsLst>
                    <a:gs pos="0">
                      <a:srgbClr val="E30000"/>
                    </a:gs>
                    <a:gs pos="100000">
                      <a:srgbClr val="760303"/>
                    </a:gs>
                  </a:gsLst>
                  <a:lin scaled="0"/>
                </a:gradFill>
                <a:latin typeface="仿宋_GB2312" pitchFamily="49" charset="-122"/>
                <a:ea typeface="仿宋_GB2312" pitchFamily="49" charset="-122"/>
                <a:cs typeface="+mn-cs"/>
                <a:sym typeface="仿宋_GB2312" pitchFamily="49" charset="-122"/>
              </a:rPr>
              <a:t>博观而约取</a:t>
            </a:r>
            <a:r>
              <a:rPr kumimoji="0" lang="zh-CN" altLang="en-US" sz="2600" b="1" i="0" u="none" strike="noStrike" kern="1200" cap="none" spc="0" normalizeH="0" baseline="0" noProof="1" dirty="0">
                <a:gradFill>
                  <a:gsLst>
                    <a:gs pos="0">
                      <a:srgbClr val="E30000"/>
                    </a:gs>
                    <a:gs pos="100000">
                      <a:srgbClr val="760303"/>
                    </a:gs>
                  </a:gsLst>
                  <a:lin scaled="0"/>
                </a:gradFill>
                <a:latin typeface="Times New Roman" panose="02020603050405020304" pitchFamily="18" charset="0"/>
                <a:ea typeface="仿宋_GB2312" pitchFamily="49" charset="-122"/>
                <a:cs typeface="+mn-cs"/>
                <a:sym typeface="Times New Roman" panose="02020603050405020304" pitchFamily="18" charset="0"/>
              </a:rPr>
              <a:t>·</a:t>
            </a:r>
            <a:r>
              <a:rPr kumimoji="0" lang="zh-CN" altLang="en-US" sz="2600" b="1" i="0" u="none" strike="noStrike" kern="1200" cap="none" spc="0" normalizeH="0" baseline="0" noProof="1" dirty="0">
                <a:gradFill>
                  <a:gsLst>
                    <a:gs pos="0">
                      <a:srgbClr val="E30000"/>
                    </a:gs>
                    <a:gs pos="100000">
                      <a:srgbClr val="760303"/>
                    </a:gs>
                  </a:gsLst>
                  <a:lin scaled="0"/>
                </a:gradFill>
                <a:latin typeface="仿宋_GB2312" pitchFamily="49" charset="-122"/>
                <a:ea typeface="仿宋_GB2312" pitchFamily="49" charset="-122"/>
                <a:cs typeface="+mn-cs"/>
                <a:sym typeface="仿宋_GB2312" pitchFamily="49" charset="-122"/>
              </a:rPr>
              <a:t>厚积而薄发</a:t>
            </a:r>
            <a:endParaRPr kumimoji="0" lang="zh-CN" altLang="en-US" sz="2600" b="1" i="0" u="none" strike="noStrike" kern="1200" cap="none" spc="0" normalizeH="0" baseline="0" noProof="1" dirty="0">
              <a:gradFill>
                <a:gsLst>
                  <a:gs pos="0">
                    <a:srgbClr val="E30000"/>
                  </a:gs>
                  <a:gs pos="100000">
                    <a:srgbClr val="760303"/>
                  </a:gs>
                </a:gsLst>
                <a:lin scaled="0"/>
              </a:gradFill>
              <a:latin typeface="仿宋_GB2312" pitchFamily="49" charset="-122"/>
              <a:ea typeface="仿宋_GB2312" pitchFamily="49" charset="-122"/>
              <a:cs typeface="+mn-cs"/>
              <a:sym typeface="仿宋_GB2312" pitchFamily="49"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blinds(horizontal)">
                                      <p:cBhvr>
                                        <p:cTn id="7" dur="5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6629">
                                            <p:txEl>
                                              <p:charRg st="0" end="28"/>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6629">
                                            <p:txEl>
                                              <p:charRg st="28" end="49"/>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6629">
                                            <p:txEl>
                                              <p:charRg st="49" end="8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15362" name="Picture 11" descr="图片3"/>
          <p:cNvPicPr>
            <a:picLocks noChangeAspect="1"/>
          </p:cNvPicPr>
          <p:nvPr/>
        </p:nvPicPr>
        <p:blipFill>
          <a:blip r:embed="rId2"/>
          <a:stretch>
            <a:fillRect/>
          </a:stretch>
        </p:blipFill>
        <p:spPr>
          <a:xfrm>
            <a:off x="117475" y="1050925"/>
            <a:ext cx="8907463" cy="5491163"/>
          </a:xfrm>
          <a:prstGeom prst="rect">
            <a:avLst/>
          </a:prstGeom>
          <a:noFill/>
          <a:ln w="9525">
            <a:noFill/>
          </a:ln>
        </p:spPr>
      </p:pic>
      <p:sp>
        <p:nvSpPr>
          <p:cNvPr id="15363" name="文本框 2"/>
          <p:cNvSpPr txBox="1"/>
          <p:nvPr/>
        </p:nvSpPr>
        <p:spPr>
          <a:xfrm>
            <a:off x="2863850" y="1158875"/>
            <a:ext cx="5861050" cy="1384300"/>
          </a:xfrm>
          <a:prstGeom prst="rect">
            <a:avLst/>
          </a:prstGeom>
          <a:noFill/>
          <a:ln w="9525">
            <a:noFill/>
          </a:ln>
        </p:spPr>
        <p:txBody>
          <a:bodyPr wrap="square" anchor="t" anchorCtr="0">
            <a:spAutoFit/>
          </a:bodyPr>
          <a:p>
            <a:pPr marL="342900" indent="-342900" defTabSz="914400">
              <a:lnSpc>
                <a:spcPct val="150000"/>
              </a:lnSpc>
              <a:spcBef>
                <a:spcPct val="20000"/>
              </a:spcBef>
              <a:buClr>
                <a:schemeClr val="accent1"/>
              </a:buClr>
              <a:buFont typeface="Arial" panose="020B0604020202020204" pitchFamily="34" charset="0"/>
              <a:tabLst>
                <a:tab pos="0" algn="l"/>
              </a:tabLst>
            </a:pPr>
            <a:r>
              <a:rPr lang="zh-CN" altLang="en-US" sz="2000" b="1" dirty="0">
                <a:latin typeface="华文中宋" pitchFamily="2" charset="-122"/>
                <a:ea typeface="华文中宋" pitchFamily="2" charset="-122"/>
                <a:sym typeface="方正小标宋_GBK" panose="02000000000000000000" pitchFamily="65" charset="-122"/>
              </a:rPr>
              <a:t>赵西 律师简介：</a:t>
            </a:r>
            <a:endParaRPr lang="zh-CN" altLang="en-US" sz="2000" b="1" dirty="0">
              <a:latin typeface="华文中宋" pitchFamily="2" charset="-122"/>
              <a:ea typeface="华文中宋" pitchFamily="2" charset="-122"/>
              <a:sym typeface="方正小标宋_GBK" panose="02000000000000000000" pitchFamily="65" charset="-122"/>
            </a:endParaRPr>
          </a:p>
          <a:p>
            <a:pPr marL="342900" indent="-342900" defTabSz="914400">
              <a:lnSpc>
                <a:spcPct val="150000"/>
              </a:lnSpc>
              <a:buClr>
                <a:schemeClr val="accent1"/>
              </a:buClr>
              <a:buFont typeface="Arial" panose="020B0604020202020204" pitchFamily="34" charset="0"/>
              <a:tabLst>
                <a:tab pos="0" algn="l"/>
              </a:tabLst>
            </a:pPr>
            <a:r>
              <a:rPr lang="zh-CN" altLang="en-US" dirty="0">
                <a:latin typeface="华文中宋" pitchFamily="2" charset="-122"/>
                <a:ea typeface="宋体" panose="02010600030101010101" pitchFamily="2" charset="-122"/>
                <a:sym typeface="华文中宋" pitchFamily="2" charset="-122"/>
              </a:rPr>
              <a:t>       </a:t>
            </a:r>
            <a:r>
              <a:rPr lang="en-US" altLang="zh-CN" b="1" dirty="0">
                <a:latin typeface="华文中宋" pitchFamily="2" charset="-122"/>
                <a:ea typeface="华文中宋" pitchFamily="2" charset="-122"/>
                <a:sym typeface="仿宋_GB2312" pitchFamily="49" charset="-122"/>
              </a:rPr>
              <a:t>云南南博律师事务所</a:t>
            </a:r>
            <a:r>
              <a:rPr lang="zh-CN" altLang="en-US" b="1" dirty="0">
                <a:latin typeface="华文中宋" pitchFamily="2" charset="-122"/>
                <a:ea typeface="华文中宋" pitchFamily="2" charset="-122"/>
                <a:sym typeface="仿宋_GB2312" pitchFamily="49" charset="-122"/>
              </a:rPr>
              <a:t>专职</a:t>
            </a:r>
            <a:r>
              <a:rPr lang="en-US" altLang="zh-CN" b="1" dirty="0">
                <a:latin typeface="华文中宋" pitchFamily="2" charset="-122"/>
                <a:ea typeface="华文中宋" pitchFamily="2" charset="-122"/>
                <a:sym typeface="仿宋_GB2312" pitchFamily="49" charset="-122"/>
              </a:rPr>
              <a:t>律师</a:t>
            </a:r>
            <a:endParaRPr lang="en-US" altLang="zh-CN" b="1" dirty="0">
              <a:latin typeface="华文中宋" pitchFamily="2" charset="-122"/>
              <a:ea typeface="华文中宋" pitchFamily="2" charset="-122"/>
            </a:endParaRPr>
          </a:p>
          <a:p>
            <a:pPr marL="342900" indent="-342900" defTabSz="914400">
              <a:lnSpc>
                <a:spcPct val="150000"/>
              </a:lnSpc>
              <a:buClr>
                <a:schemeClr val="accent1"/>
              </a:buClr>
              <a:buFont typeface="Arial" panose="020B0604020202020204" pitchFamily="34" charset="0"/>
              <a:tabLst>
                <a:tab pos="0" algn="l"/>
              </a:tabLst>
            </a:pPr>
            <a:r>
              <a:rPr lang="en-US" altLang="zh-CN" b="1" dirty="0">
                <a:latin typeface="仿宋_GB2312" pitchFamily="49" charset="-122"/>
                <a:ea typeface="仿宋_GB2312" pitchFamily="49" charset="-122"/>
              </a:rPr>
              <a:t>    </a:t>
            </a:r>
            <a:r>
              <a:rPr lang="en-US" altLang="zh-CN" b="1" dirty="0">
                <a:latin typeface="华文中宋" pitchFamily="2" charset="-122"/>
                <a:ea typeface="华文中宋" pitchFamily="2" charset="-122"/>
              </a:rPr>
              <a:t>  业务范围：</a:t>
            </a:r>
            <a:endParaRPr lang="zh-CN" altLang="en-US" dirty="0">
              <a:latin typeface="华文中宋" pitchFamily="2" charset="-122"/>
              <a:ea typeface="华文中宋" pitchFamily="2" charset="-122"/>
            </a:endParaRPr>
          </a:p>
        </p:txBody>
      </p:sp>
      <p:pic>
        <p:nvPicPr>
          <p:cNvPr id="15364" name="图片 7" descr="IMG_1596"/>
          <p:cNvPicPr>
            <a:picLocks noChangeAspect="1"/>
          </p:cNvPicPr>
          <p:nvPr/>
        </p:nvPicPr>
        <p:blipFill>
          <a:blip r:embed="rId3">
            <a:lum contrast="6000"/>
          </a:blip>
          <a:srcRect l="7652" r="7672"/>
          <a:stretch>
            <a:fillRect/>
          </a:stretch>
        </p:blipFill>
        <p:spPr>
          <a:xfrm>
            <a:off x="495300" y="1050925"/>
            <a:ext cx="2097088" cy="2476500"/>
          </a:xfrm>
          <a:prstGeom prst="rect">
            <a:avLst/>
          </a:prstGeom>
          <a:noFill/>
          <a:ln w="9525">
            <a:noFill/>
          </a:ln>
        </p:spPr>
      </p:pic>
      <p:pic>
        <p:nvPicPr>
          <p:cNvPr id="15365" name="图片 8" descr="IMG_3182"/>
          <p:cNvPicPr>
            <a:picLocks noChangeAspect="1"/>
          </p:cNvPicPr>
          <p:nvPr/>
        </p:nvPicPr>
        <p:blipFill>
          <a:blip r:embed="rId4"/>
          <a:srcRect l="48752" t="339" r="5135" b="2707"/>
          <a:stretch>
            <a:fillRect/>
          </a:stretch>
        </p:blipFill>
        <p:spPr>
          <a:xfrm>
            <a:off x="4870450" y="2386013"/>
            <a:ext cx="2486025" cy="4000500"/>
          </a:xfrm>
          <a:prstGeom prst="rect">
            <a:avLst/>
          </a:prstGeom>
          <a:noFill/>
          <a:ln w="9525">
            <a:noFill/>
          </a:ln>
        </p:spPr>
      </p:pic>
    </p:spTree>
  </p:cSld>
  <p:clrMapOvr>
    <a:overrideClrMapping bg1="lt1" tx1="dk1" bg2="lt2" tx2="dk2" accent1="accent1" accent2="accent2" accent3="accent3" accent4="accent4" accent5="accent5" accent6="accent6" hlink="hlink" folHlink="folHlink"/>
  </p:clrMapOvr>
  <p:transition spd="slow">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内容占位符 1"/>
          <p:cNvSpPr>
            <a:spLocks noGrp="1"/>
          </p:cNvSpPr>
          <p:nvPr>
            <p:ph idx="1"/>
          </p:nvPr>
        </p:nvSpPr>
        <p:spPr>
          <a:xfrm>
            <a:off x="103188" y="1173163"/>
            <a:ext cx="8936037" cy="3435350"/>
          </a:xfrm>
          <a:ln/>
        </p:spPr>
        <p:txBody>
          <a:bodyPr anchor="t" anchorCtr="0"/>
          <a:p>
            <a:pPr marL="0" algn="l" defTabSz="914400" eaLnBrk="1" hangingPunct="1">
              <a:lnSpc>
                <a:spcPct val="150000"/>
              </a:lnSpc>
              <a:buFont typeface="Arial" panose="020B0604020202020204" pitchFamily="34" charset="0"/>
              <a:buNone/>
              <a:tabLst>
                <a:tab pos="0" algn="l"/>
              </a:tabLst>
            </a:pPr>
            <a:r>
              <a:rPr lang="en-US" altLang="zh-CN" dirty="0">
                <a:solidFill>
                  <a:srgbClr val="00B050"/>
                </a:solidFill>
              </a:rPr>
              <a:t>   </a:t>
            </a:r>
            <a:r>
              <a:rPr lang="zh-CN" altLang="en-US" dirty="0">
                <a:solidFill>
                  <a:srgbClr val="00B050"/>
                </a:solidFill>
              </a:rPr>
              <a:t> 与用人单位形成固定劳动关系的劳动者，在接受单位指派，在履行工作职责的过程中，因第三人侵权导致的损害赔偿案件，同时可以依法认定为工伤的，可以同时获得工伤保险基金和第三人的赔付，但已经支付的医疗费除外。</a:t>
            </a:r>
            <a:endParaRPr lang="zh-CN" altLang="en-US" dirty="0">
              <a:solidFill>
                <a:srgbClr val="00B050"/>
              </a:solidFill>
            </a:endParaRPr>
          </a:p>
          <a:p>
            <a:pPr marL="0" algn="l" defTabSz="914400" eaLnBrk="1" latinLnBrk="0" hangingPunct="1">
              <a:lnSpc>
                <a:spcPct val="150000"/>
              </a:lnSpc>
              <a:buSzPct val="100000"/>
              <a:buFont typeface="Arial" panose="020B0604020202020204" pitchFamily="34" charset="0"/>
              <a:buNone/>
              <a:tabLst>
                <a:tab pos="0" algn="l"/>
              </a:tabLst>
            </a:pPr>
            <a:r>
              <a:rPr lang="zh-CN" altLang="en-US" dirty="0">
                <a:solidFill>
                  <a:srgbClr val="00B050"/>
                </a:solidFill>
              </a:rPr>
              <a:t>    本次分享所要阐述的内容是建立在同时符合工伤认定的条件和交通事故认定已经完成的前提下。哪些情形可以被认定为工伤以及工伤认定的程序是什么？笔者将会在下一篇文章进行充分阐述，在此不做赘述。本次分享的内容，可以让读者清晰地了解到，在同时符合工伤和交通事故的前提下，权利人可以获得哪些项目的赔偿。</a:t>
            </a:r>
            <a:endParaRPr lang="zh-CN" altLang="en-US" dirty="0">
              <a:solidFill>
                <a:srgbClr val="00B050"/>
              </a:solidFill>
            </a:endParaRPr>
          </a:p>
        </p:txBody>
      </p:sp>
      <p:sp>
        <p:nvSpPr>
          <p:cNvPr id="16386" name="文本框 2"/>
          <p:cNvSpPr txBox="1"/>
          <p:nvPr/>
        </p:nvSpPr>
        <p:spPr>
          <a:xfrm>
            <a:off x="517525" y="228600"/>
            <a:ext cx="2000250" cy="522288"/>
          </a:xfrm>
          <a:prstGeom prst="rect">
            <a:avLst/>
          </a:prstGeom>
          <a:noFill/>
          <a:ln w="9525">
            <a:noFill/>
          </a:ln>
        </p:spPr>
        <p:txBody>
          <a:bodyPr wrap="square" anchor="t" anchorCtr="0">
            <a:spAutoFit/>
          </a:bodyPr>
          <a:p>
            <a:pPr defTabSz="914400">
              <a:buSzPct val="100000"/>
              <a:buFont typeface="Arial" panose="020B0604020202020204" pitchFamily="34" charset="0"/>
              <a:tabLst>
                <a:tab pos="0" algn="l"/>
              </a:tabLst>
            </a:pPr>
            <a:r>
              <a:rPr lang="zh-CN" altLang="en-US" sz="2800" dirty="0">
                <a:solidFill>
                  <a:schemeClr val="bg1"/>
                </a:solidFill>
                <a:latin typeface="华文中宋" pitchFamily="2" charset="-122"/>
                <a:ea typeface="华文中宋" pitchFamily="2" charset="-122"/>
              </a:rPr>
              <a:t>一、前  言</a:t>
            </a:r>
            <a:endParaRPr lang="zh-CN" altLang="en-US" sz="2800" dirty="0">
              <a:solidFill>
                <a:schemeClr val="bg1"/>
              </a:solidFill>
              <a:latin typeface="华文中宋" pitchFamily="2" charset="-122"/>
              <a:ea typeface="华文中宋" pitchFamily="2" charset="-122"/>
            </a:endParaRPr>
          </a:p>
        </p:txBody>
      </p:sp>
      <p:graphicFrame>
        <p:nvGraphicFramePr>
          <p:cNvPr id="4" name="图示 3"/>
          <p:cNvGraphicFramePr/>
          <p:nvPr/>
        </p:nvGraphicFramePr>
        <p:xfrm>
          <a:off x="2372360" y="4399915"/>
          <a:ext cx="4632325" cy="245808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aphicFrame>
        <p:nvGraphicFramePr>
          <p:cNvPr id="6" name="图示 5"/>
          <p:cNvGraphicFramePr/>
          <p:nvPr/>
        </p:nvGraphicFramePr>
        <p:xfrm>
          <a:off x="3656330" y="4399915"/>
          <a:ext cx="4560570" cy="245808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ransition spd="slow">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09" name="图片 3" descr="0"/>
          <p:cNvPicPr>
            <a:picLocks noChangeAspect="1"/>
          </p:cNvPicPr>
          <p:nvPr/>
        </p:nvPicPr>
        <p:blipFill>
          <a:blip r:embed="rId1"/>
          <a:stretch>
            <a:fillRect/>
          </a:stretch>
        </p:blipFill>
        <p:spPr>
          <a:xfrm>
            <a:off x="4732338" y="3870325"/>
            <a:ext cx="4176712" cy="2765425"/>
          </a:xfrm>
          <a:prstGeom prst="rect">
            <a:avLst/>
          </a:prstGeom>
          <a:noFill/>
          <a:ln w="9525">
            <a:noFill/>
          </a:ln>
        </p:spPr>
      </p:pic>
      <p:sp>
        <p:nvSpPr>
          <p:cNvPr id="17410" name="文本框 99"/>
          <p:cNvSpPr txBox="1"/>
          <p:nvPr/>
        </p:nvSpPr>
        <p:spPr>
          <a:xfrm>
            <a:off x="0" y="1157605"/>
            <a:ext cx="9004300" cy="2912745"/>
          </a:xfrm>
          <a:prstGeom prst="rect">
            <a:avLst/>
          </a:prstGeom>
          <a:noFill/>
          <a:ln w="9525">
            <a:noFill/>
          </a:ln>
        </p:spPr>
        <p:txBody>
          <a:bodyPr wrap="square">
            <a:spAutoFit/>
          </a:bodyPr>
          <a:lstStyle>
            <a:lvl1pPr marL="357505" indent="-357505" algn="just" defTabSz="0" rtl="0" eaLnBrk="0" fontAlgn="base" hangingPunct="0">
              <a:lnSpc>
                <a:spcPct val="110000"/>
              </a:lnSpc>
              <a:spcBef>
                <a:spcPts val="1600"/>
              </a:spcBef>
              <a:spcAft>
                <a:spcPct val="0"/>
              </a:spcAft>
              <a:buClr>
                <a:srgbClr val="AACC03"/>
              </a:buClr>
              <a:buSzPct val="60000"/>
              <a:buFont typeface="Wingdings" panose="05000000000000000000" pitchFamily="2" charset="2"/>
              <a:buChar char="Ø"/>
              <a:tabLst>
                <a:tab pos="269875" algn="l"/>
              </a:tabLst>
              <a:defRPr sz="2000" kern="1200">
                <a:solidFill>
                  <a:srgbClr val="7F9902"/>
                </a:solidFill>
                <a:latin typeface="+mn-lt"/>
                <a:ea typeface="+mn-ea"/>
                <a:cs typeface="+mn-cs"/>
              </a:defRPr>
            </a:lvl1pPr>
            <a:lvl2pPr marL="357505" indent="-643255" algn="just" defTabSz="0" rtl="0" eaLnBrk="0" fontAlgn="base" hangingPunct="0">
              <a:lnSpc>
                <a:spcPct val="130000"/>
              </a:lnSpc>
              <a:spcBef>
                <a:spcPct val="0"/>
              </a:spcBef>
              <a:spcAft>
                <a:spcPts val="600"/>
              </a:spcAft>
              <a:buFont typeface="幼圆" pitchFamily="49" charset="-122"/>
              <a:buChar char=" "/>
              <a:tabLst>
                <a:tab pos="269875" algn="l"/>
              </a:tabLst>
              <a:defRPr sz="1600" kern="1200">
                <a:solidFill>
                  <a:srgbClr val="7D7D7D"/>
                </a:solidFill>
                <a:latin typeface="幼圆" pitchFamily="49" charset="-122"/>
                <a:ea typeface="幼圆" pitchFamily="49" charset="-122"/>
                <a:cs typeface="+mn-cs"/>
              </a:defRPr>
            </a:lvl2pPr>
            <a:lvl3pPr marL="1143000" indent="-228600" algn="l" defTabSz="0" rtl="0" eaLnBrk="0" fontAlgn="base" hangingPunct="0">
              <a:lnSpc>
                <a:spcPct val="90000"/>
              </a:lnSpc>
              <a:spcBef>
                <a:spcPts val="500"/>
              </a:spcBef>
              <a:spcAft>
                <a:spcPct val="0"/>
              </a:spcAft>
              <a:buFont typeface="幼圆" pitchFamily="49" charset="-122"/>
              <a:buChar char="•"/>
              <a:tabLst>
                <a:tab pos="269875" algn="l"/>
              </a:tabLst>
              <a:defRPr sz="2000" kern="1200">
                <a:solidFill>
                  <a:schemeClr val="tx1"/>
                </a:solidFill>
                <a:latin typeface="Calibri" panose="020F0502020204030204" pitchFamily="34" charset="0"/>
                <a:ea typeface="幼圆" pitchFamily="49" charset="-122"/>
                <a:cs typeface="+mn-cs"/>
              </a:defRPr>
            </a:lvl3pPr>
            <a:lvl4pPr marL="1600200" indent="-228600" algn="l" defTabSz="0" rtl="0" eaLnBrk="0" fontAlgn="base" hangingPunct="0">
              <a:lnSpc>
                <a:spcPct val="90000"/>
              </a:lnSpc>
              <a:spcBef>
                <a:spcPts val="500"/>
              </a:spcBef>
              <a:spcAft>
                <a:spcPct val="0"/>
              </a:spcAft>
              <a:buFont typeface="幼圆" pitchFamily="49" charset="-122"/>
              <a:buChar char="•"/>
              <a:tabLst>
                <a:tab pos="269875" algn="l"/>
              </a:tabLst>
              <a:defRPr sz="2000" kern="1200">
                <a:solidFill>
                  <a:schemeClr val="tx1"/>
                </a:solidFill>
                <a:latin typeface="Calibri" panose="020F0502020204030204" pitchFamily="34" charset="0"/>
                <a:ea typeface="幼圆" pitchFamily="49" charset="-122"/>
                <a:cs typeface="+mn-cs"/>
              </a:defRPr>
            </a:lvl4pPr>
            <a:lvl5pPr marL="2057400" indent="-228600" algn="l" defTabSz="0" rtl="0" eaLnBrk="0" fontAlgn="base" hangingPunct="0">
              <a:lnSpc>
                <a:spcPct val="90000"/>
              </a:lnSpc>
              <a:spcBef>
                <a:spcPts val="500"/>
              </a:spcBef>
              <a:spcAft>
                <a:spcPct val="0"/>
              </a:spcAft>
              <a:buFont typeface="幼圆" pitchFamily="49" charset="-122"/>
              <a:buChar char="•"/>
              <a:tabLst>
                <a:tab pos="269875" algn="l"/>
              </a:tabLst>
              <a:defRPr sz="2000" kern="1200">
                <a:solidFill>
                  <a:schemeClr val="tx1"/>
                </a:solidFill>
                <a:latin typeface="Calibri" panose="020F0502020204030204" pitchFamily="34" charset="0"/>
                <a:ea typeface="幼圆" pitchFamily="49" charset="-122"/>
                <a:cs typeface="+mn-cs"/>
              </a:defRPr>
            </a:lvl5pPr>
          </a:lstStyle>
          <a:p>
            <a:pPr marL="0" marR="0" lvl="0" indent="0" algn="l" defTabSz="914400" rtl="0" eaLnBrk="1" fontAlgn="base" hangingPunct="1">
              <a:lnSpc>
                <a:spcPts val="2200"/>
              </a:lnSpc>
              <a:spcBef>
                <a:spcPct val="0"/>
              </a:spcBef>
              <a:spcAft>
                <a:spcPct val="0"/>
              </a:spcAft>
              <a:buClrTx/>
              <a:buSzPct val="100000"/>
              <a:buFont typeface="Wingdings" panose="05000000000000000000" pitchFamily="2" charset="2"/>
              <a:buNone/>
              <a:tabLst>
                <a:tab pos="-635" algn="l"/>
              </a:tabLst>
            </a:pPr>
            <a:r>
              <a:rPr kumimoji="0" lang="en-US" altLang="en-US" sz="2000" b="0" i="0" u="none" strike="noStrike" kern="1200" cap="none" spc="0" normalizeH="0" baseline="0" noProof="1" dirty="0">
                <a:gradFill>
                  <a:gsLst>
                    <a:gs pos="0">
                      <a:srgbClr val="012D86"/>
                    </a:gs>
                    <a:gs pos="100000">
                      <a:srgbClr val="0E2557"/>
                    </a:gs>
                  </a:gsLst>
                  <a:lin scaled="0"/>
                </a:gradFill>
                <a:latin typeface="+mn-lt"/>
                <a:ea typeface="+mn-ea"/>
                <a:cs typeface="+mn-cs"/>
                <a:sym typeface="+mn-ea"/>
              </a:rPr>
              <a:t>    《最高人民法院关于审理工伤保险行政案件若干问题的规定》</a:t>
            </a:r>
            <a:r>
              <a:rPr kumimoji="0" lang="zh-CN" altLang="en-US" sz="2000" b="0" i="0" u="none" strike="noStrike" kern="1200" cap="none" spc="0" normalizeH="0" baseline="0" noProof="1" dirty="0">
                <a:gradFill>
                  <a:gsLst>
                    <a:gs pos="0">
                      <a:srgbClr val="012D86"/>
                    </a:gs>
                    <a:gs pos="100000">
                      <a:srgbClr val="0E2557"/>
                    </a:gs>
                  </a:gsLst>
                  <a:lin scaled="0"/>
                </a:gradFill>
                <a:latin typeface="+mn-lt"/>
                <a:ea typeface="+mn-ea"/>
                <a:cs typeface="+mn-cs"/>
                <a:sym typeface="+mn-ea"/>
              </a:rPr>
              <a:t>（</a:t>
            </a:r>
            <a:r>
              <a:rPr kumimoji="0" lang="en-US" altLang="en-US" sz="2000" b="0" i="0" u="none" strike="noStrike" kern="1200" cap="none" spc="0" normalizeH="0" baseline="0" noProof="1" dirty="0">
                <a:gradFill>
                  <a:gsLst>
                    <a:gs pos="0">
                      <a:srgbClr val="012D86"/>
                    </a:gs>
                    <a:gs pos="100000">
                      <a:srgbClr val="0E2557"/>
                    </a:gs>
                  </a:gsLst>
                  <a:lin scaled="0"/>
                </a:gradFill>
                <a:latin typeface="+mn-lt"/>
                <a:ea typeface="+mn-ea"/>
                <a:cs typeface="+mn-cs"/>
                <a:sym typeface="+mn-ea"/>
              </a:rPr>
              <a:t>2014年9月1日实施</a:t>
            </a:r>
            <a:r>
              <a:rPr kumimoji="0" lang="zh-CN" altLang="en-US" sz="2000" b="0" i="0" u="none" strike="noStrike" kern="1200" cap="none" spc="0" normalizeH="0" baseline="0" noProof="1" dirty="0">
                <a:gradFill>
                  <a:gsLst>
                    <a:gs pos="0">
                      <a:srgbClr val="012D86"/>
                    </a:gs>
                    <a:gs pos="100000">
                      <a:srgbClr val="0E2557"/>
                    </a:gs>
                  </a:gsLst>
                  <a:lin scaled="0"/>
                </a:gradFill>
                <a:latin typeface="+mn-lt"/>
                <a:ea typeface="+mn-ea"/>
                <a:cs typeface="+mn-cs"/>
                <a:sym typeface="+mn-ea"/>
              </a:rPr>
              <a:t>）</a:t>
            </a:r>
            <a:r>
              <a:rPr kumimoji="0" lang="en-US" altLang="en-US" sz="2000" b="0" i="0" u="none" strike="noStrike" kern="1200" cap="none" spc="0" normalizeH="0" baseline="0" noProof="1" dirty="0">
                <a:gradFill>
                  <a:gsLst>
                    <a:gs pos="0">
                      <a:srgbClr val="012D86"/>
                    </a:gs>
                    <a:gs pos="100000">
                      <a:srgbClr val="0E2557"/>
                    </a:gs>
                  </a:gsLst>
                  <a:lin scaled="0"/>
                </a:gradFill>
                <a:latin typeface="+mn-lt"/>
                <a:ea typeface="+mn-ea"/>
                <a:cs typeface="+mn-cs"/>
                <a:sym typeface="+mn-ea"/>
              </a:rPr>
              <a:t>第八条：</a:t>
            </a:r>
            <a:endParaRPr kumimoji="0" lang="en-US" altLang="en-US" sz="1800" b="0" i="0" u="none" strike="noStrike" kern="1200" cap="none" spc="0" normalizeH="0" baseline="0" noProof="1" dirty="0">
              <a:solidFill>
                <a:schemeClr val="tx1"/>
              </a:solidFill>
              <a:latin typeface="+mn-lt"/>
              <a:ea typeface="+mn-ea"/>
              <a:cs typeface="+mn-cs"/>
              <a:sym typeface="+mn-ea"/>
            </a:endParaRPr>
          </a:p>
          <a:p>
            <a:pPr marL="0" marR="0" lvl="0" indent="0" algn="l" defTabSz="0" rtl="0" eaLnBrk="1" fontAlgn="base" hangingPunct="1">
              <a:lnSpc>
                <a:spcPts val="2200"/>
              </a:lnSpc>
              <a:spcBef>
                <a:spcPct val="0"/>
              </a:spcBef>
              <a:spcAft>
                <a:spcPct val="0"/>
              </a:spcAft>
              <a:buClrTx/>
              <a:buSzPct val="100000"/>
              <a:buFont typeface="Wingdings" panose="05000000000000000000" pitchFamily="2" charset="2"/>
              <a:buChar char="Ø"/>
              <a:tabLst>
                <a:tab pos="269875" algn="l"/>
                <a:tab pos="-635" algn="l"/>
              </a:tabLst>
            </a:pPr>
            <a:r>
              <a:rPr kumimoji="0" lang="en-US" altLang="en-US" sz="1600" b="0" i="0" u="none" strike="noStrike" kern="1200" cap="none" spc="0" normalizeH="0" baseline="0" noProof="1" dirty="0">
                <a:solidFill>
                  <a:schemeClr val="tx1"/>
                </a:solidFill>
                <a:latin typeface="+mn-lt"/>
                <a:ea typeface="+mn-ea"/>
                <a:cs typeface="+mn-cs"/>
                <a:sym typeface="+mn-ea"/>
              </a:rPr>
              <a:t>    职工因第三人的原因受到伤害，社会保险行政部门以职工或者其近亲属已经对第三人提起民事诉讼或者获得民事赔偿为由，作出不予受理工伤认定申请或者不予认定工伤决定的， 人民法院不予支持。</a:t>
            </a:r>
            <a:endParaRPr kumimoji="0" lang="en-US" altLang="en-US" sz="1600" b="0" i="0" u="none" strike="noStrike" kern="1200" cap="none" spc="0" normalizeH="0" baseline="0" noProof="1" dirty="0">
              <a:solidFill>
                <a:schemeClr val="tx1"/>
              </a:solidFill>
              <a:latin typeface="+mn-lt"/>
              <a:ea typeface="+mn-ea"/>
              <a:cs typeface="+mn-cs"/>
              <a:sym typeface="+mn-ea"/>
            </a:endParaRPr>
          </a:p>
          <a:p>
            <a:pPr marL="0" marR="0" lvl="0" indent="0" algn="l" defTabSz="0" rtl="0" eaLnBrk="1" fontAlgn="base" hangingPunct="1">
              <a:lnSpc>
                <a:spcPts val="2200"/>
              </a:lnSpc>
              <a:spcBef>
                <a:spcPct val="0"/>
              </a:spcBef>
              <a:spcAft>
                <a:spcPct val="0"/>
              </a:spcAft>
              <a:buClrTx/>
              <a:buSzPct val="100000"/>
              <a:buFont typeface="Wingdings" panose="05000000000000000000" pitchFamily="2" charset="2"/>
              <a:buChar char="Ø"/>
              <a:tabLst>
                <a:tab pos="269875" algn="l"/>
                <a:tab pos="-635" algn="l"/>
              </a:tabLst>
            </a:pPr>
            <a:r>
              <a:rPr kumimoji="0" lang="en-US" altLang="en-US" sz="1600" b="0" i="0" u="none" strike="noStrike" kern="1200" cap="none" spc="0" normalizeH="0" baseline="0" noProof="1" dirty="0">
                <a:solidFill>
                  <a:schemeClr val="tx1"/>
                </a:solidFill>
                <a:latin typeface="+mn-lt"/>
                <a:ea typeface="+mn-ea"/>
                <a:cs typeface="+mn-cs"/>
                <a:sym typeface="+mn-ea"/>
              </a:rPr>
              <a:t>    职工因第三人的原因受到伤害，社会保险行政部门已经作出工伤认定，职工或者其近亲属未对第三人提起民事诉讼或者尚未获得民事赔偿，起诉要求社会保险经办机构支付工伤保险待遇的人民法院应予支持。</a:t>
            </a:r>
            <a:endParaRPr kumimoji="0" lang="en-US" altLang="en-US" sz="1600" b="0" i="0" u="none" strike="noStrike" kern="1200" cap="none" spc="0" normalizeH="0" baseline="0" noProof="1" dirty="0">
              <a:solidFill>
                <a:schemeClr val="tx1"/>
              </a:solidFill>
              <a:latin typeface="+mn-lt"/>
              <a:ea typeface="+mn-ea"/>
              <a:cs typeface="+mn-cs"/>
              <a:sym typeface="+mn-ea"/>
            </a:endParaRPr>
          </a:p>
          <a:p>
            <a:pPr marL="0" marR="0" lvl="0" indent="0" algn="l" defTabSz="0" rtl="0" eaLnBrk="1" fontAlgn="base" hangingPunct="1">
              <a:lnSpc>
                <a:spcPts val="2200"/>
              </a:lnSpc>
              <a:spcBef>
                <a:spcPct val="0"/>
              </a:spcBef>
              <a:spcAft>
                <a:spcPct val="0"/>
              </a:spcAft>
              <a:buClrTx/>
              <a:buSzPct val="100000"/>
              <a:buFont typeface="Wingdings" panose="05000000000000000000" pitchFamily="2" charset="2"/>
              <a:buChar char="Ø"/>
              <a:tabLst>
                <a:tab pos="269875" algn="l"/>
                <a:tab pos="-635" algn="l"/>
              </a:tabLst>
            </a:pPr>
            <a:r>
              <a:rPr kumimoji="0" lang="en-US" altLang="en-US" sz="1600" b="0" i="0" u="none" strike="noStrike" kern="1200" cap="none" spc="0" normalizeH="0" baseline="0" noProof="1" dirty="0">
                <a:solidFill>
                  <a:schemeClr val="tx1"/>
                </a:solidFill>
                <a:latin typeface="+mn-lt"/>
                <a:ea typeface="+mn-ea"/>
                <a:cs typeface="+mn-cs"/>
                <a:sym typeface="+mn-ea"/>
              </a:rPr>
              <a:t>    职工因第三人的原因导致工伤，社会保险经办机构以职工或者其近亲属已经对第三人提起民事诉讼为由，拒绝支付工伤保险待遇的，人民法院不予支持，</a:t>
            </a:r>
            <a:r>
              <a:rPr kumimoji="0" lang="en-US" altLang="en-US" sz="1600" b="0" i="0" u="none" strike="noStrike" kern="1200" cap="none" spc="0" normalizeH="0" baseline="0" noProof="1" dirty="0">
                <a:solidFill>
                  <a:srgbClr val="FF0000"/>
                </a:solidFill>
                <a:latin typeface="+mn-lt"/>
                <a:ea typeface="+mn-ea"/>
                <a:cs typeface="+mn-cs"/>
                <a:sym typeface="+mn-ea"/>
              </a:rPr>
              <a:t>但第三人已经支付的医疗费用除外</a:t>
            </a:r>
            <a:r>
              <a:rPr kumimoji="0" lang="en-US" altLang="en-US" sz="1600" b="0" i="0" u="none" strike="noStrike" kern="1200" cap="none" spc="0" normalizeH="0" baseline="0" noProof="1" dirty="0">
                <a:solidFill>
                  <a:schemeClr val="tx1"/>
                </a:solidFill>
                <a:latin typeface="+mn-lt"/>
                <a:ea typeface="+mn-ea"/>
                <a:cs typeface="+mn-cs"/>
                <a:sym typeface="+mn-ea"/>
              </a:rPr>
              <a:t>。</a:t>
            </a:r>
            <a:endParaRPr kumimoji="0" lang="en-US" altLang="en-US" sz="1600" b="0" i="0" u="none" strike="noStrike" kern="1200" cap="none" spc="0" normalizeH="0" baseline="0" noProof="1" dirty="0">
              <a:solidFill>
                <a:schemeClr val="tx1"/>
              </a:solidFill>
              <a:latin typeface="+mn-lt"/>
              <a:ea typeface="+mn-ea"/>
              <a:cs typeface="+mn-cs"/>
              <a:sym typeface="+mn-ea"/>
            </a:endParaRPr>
          </a:p>
        </p:txBody>
      </p:sp>
      <p:sp>
        <p:nvSpPr>
          <p:cNvPr id="17411" name="文本框 1"/>
          <p:cNvSpPr txBox="1"/>
          <p:nvPr/>
        </p:nvSpPr>
        <p:spPr>
          <a:xfrm>
            <a:off x="509588" y="255588"/>
            <a:ext cx="6840537" cy="522287"/>
          </a:xfrm>
          <a:prstGeom prst="rect">
            <a:avLst/>
          </a:prstGeom>
          <a:noFill/>
          <a:ln w="9525">
            <a:noFill/>
          </a:ln>
        </p:spPr>
        <p:txBody>
          <a:bodyPr anchor="t" anchorCtr="0">
            <a:spAutoFit/>
          </a:bodyPr>
          <a:p>
            <a:pPr defTabSz="914400">
              <a:buFont typeface="Arial" panose="020B0604020202020204" pitchFamily="34" charset="0"/>
              <a:tabLst>
                <a:tab pos="0" algn="l"/>
              </a:tabLst>
            </a:pPr>
            <a:r>
              <a:rPr lang="zh-CN" altLang="en-US" sz="2800" dirty="0">
                <a:solidFill>
                  <a:schemeClr val="bg1"/>
                </a:solidFill>
                <a:latin typeface="华文中宋" pitchFamily="2" charset="-122"/>
                <a:ea typeface="华文中宋" pitchFamily="2" charset="-122"/>
              </a:rPr>
              <a:t>二、现行有效的法律、政策依据之一</a:t>
            </a:r>
            <a:endParaRPr lang="zh-CN" altLang="en-US" sz="2800" dirty="0">
              <a:solidFill>
                <a:schemeClr val="bg1"/>
              </a:solidFill>
              <a:latin typeface="华文中宋" pitchFamily="2" charset="-122"/>
              <a:ea typeface="华文中宋" pitchFamily="2" charset="-122"/>
            </a:endParaRPr>
          </a:p>
        </p:txBody>
      </p:sp>
    </p:spTree>
  </p:cSld>
  <p:clrMapOvr>
    <a:masterClrMapping/>
  </p:clrMapOvr>
  <p:transition spd="slow">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文本框 99"/>
          <p:cNvSpPr txBox="1"/>
          <p:nvPr/>
        </p:nvSpPr>
        <p:spPr>
          <a:xfrm>
            <a:off x="635" y="1111250"/>
            <a:ext cx="9143365" cy="3014978"/>
          </a:xfrm>
          <a:prstGeom prst="rect">
            <a:avLst/>
          </a:prstGeom>
          <a:noFill/>
          <a:ln w="9525">
            <a:noFill/>
          </a:ln>
        </p:spPr>
        <p:txBody>
          <a:bodyPr wrap="square">
            <a:spAutoFit/>
          </a:bodyPr>
          <a:lstStyle>
            <a:lvl1pPr marL="357505" indent="-357505" algn="just" defTabSz="0" rtl="0" eaLnBrk="0" fontAlgn="base" hangingPunct="0">
              <a:lnSpc>
                <a:spcPct val="110000"/>
              </a:lnSpc>
              <a:spcBef>
                <a:spcPts val="1600"/>
              </a:spcBef>
              <a:spcAft>
                <a:spcPct val="0"/>
              </a:spcAft>
              <a:buClr>
                <a:srgbClr val="AACC03"/>
              </a:buClr>
              <a:buSzPct val="60000"/>
              <a:buFont typeface="Wingdings" panose="05000000000000000000" pitchFamily="2" charset="2"/>
              <a:buChar char="Ø"/>
              <a:tabLst>
                <a:tab pos="269875" algn="l"/>
              </a:tabLst>
              <a:defRPr sz="2000" kern="1200">
                <a:solidFill>
                  <a:srgbClr val="7F9902"/>
                </a:solidFill>
                <a:latin typeface="+mn-lt"/>
                <a:ea typeface="+mn-ea"/>
                <a:cs typeface="+mn-cs"/>
              </a:defRPr>
            </a:lvl1pPr>
            <a:lvl2pPr marL="357505" indent="-643255" algn="just" defTabSz="0" rtl="0" eaLnBrk="0" fontAlgn="base" hangingPunct="0">
              <a:lnSpc>
                <a:spcPct val="130000"/>
              </a:lnSpc>
              <a:spcBef>
                <a:spcPct val="0"/>
              </a:spcBef>
              <a:spcAft>
                <a:spcPts val="600"/>
              </a:spcAft>
              <a:buFont typeface="幼圆" pitchFamily="49" charset="-122"/>
              <a:buChar char=" "/>
              <a:tabLst>
                <a:tab pos="269875" algn="l"/>
              </a:tabLst>
              <a:defRPr sz="1600" kern="1200">
                <a:solidFill>
                  <a:srgbClr val="7D7D7D"/>
                </a:solidFill>
                <a:latin typeface="幼圆" pitchFamily="49" charset="-122"/>
                <a:ea typeface="幼圆" pitchFamily="49" charset="-122"/>
                <a:cs typeface="+mn-cs"/>
              </a:defRPr>
            </a:lvl2pPr>
            <a:lvl3pPr marL="1143000" indent="-228600" algn="l" defTabSz="0" rtl="0" eaLnBrk="0" fontAlgn="base" hangingPunct="0">
              <a:lnSpc>
                <a:spcPct val="90000"/>
              </a:lnSpc>
              <a:spcBef>
                <a:spcPts val="500"/>
              </a:spcBef>
              <a:spcAft>
                <a:spcPct val="0"/>
              </a:spcAft>
              <a:buFont typeface="幼圆" pitchFamily="49" charset="-122"/>
              <a:buChar char="•"/>
              <a:tabLst>
                <a:tab pos="269875" algn="l"/>
              </a:tabLst>
              <a:defRPr sz="2000" kern="1200">
                <a:solidFill>
                  <a:schemeClr val="tx1"/>
                </a:solidFill>
                <a:latin typeface="Calibri" panose="020F0502020204030204" pitchFamily="34" charset="0"/>
                <a:ea typeface="幼圆" pitchFamily="49" charset="-122"/>
                <a:cs typeface="+mn-cs"/>
              </a:defRPr>
            </a:lvl3pPr>
            <a:lvl4pPr marL="1600200" indent="-228600" algn="l" defTabSz="0" rtl="0" eaLnBrk="0" fontAlgn="base" hangingPunct="0">
              <a:lnSpc>
                <a:spcPct val="90000"/>
              </a:lnSpc>
              <a:spcBef>
                <a:spcPts val="500"/>
              </a:spcBef>
              <a:spcAft>
                <a:spcPct val="0"/>
              </a:spcAft>
              <a:buFont typeface="幼圆" pitchFamily="49" charset="-122"/>
              <a:buChar char="•"/>
              <a:tabLst>
                <a:tab pos="269875" algn="l"/>
              </a:tabLst>
              <a:defRPr sz="2000" kern="1200">
                <a:solidFill>
                  <a:schemeClr val="tx1"/>
                </a:solidFill>
                <a:latin typeface="Calibri" panose="020F0502020204030204" pitchFamily="34" charset="0"/>
                <a:ea typeface="幼圆" pitchFamily="49" charset="-122"/>
                <a:cs typeface="+mn-cs"/>
              </a:defRPr>
            </a:lvl4pPr>
            <a:lvl5pPr marL="2057400" indent="-228600" algn="l" defTabSz="0" rtl="0" eaLnBrk="0" fontAlgn="base" hangingPunct="0">
              <a:lnSpc>
                <a:spcPct val="90000"/>
              </a:lnSpc>
              <a:spcBef>
                <a:spcPts val="500"/>
              </a:spcBef>
              <a:spcAft>
                <a:spcPct val="0"/>
              </a:spcAft>
              <a:buFont typeface="幼圆" pitchFamily="49" charset="-122"/>
              <a:buChar char="•"/>
              <a:tabLst>
                <a:tab pos="269875" algn="l"/>
              </a:tabLst>
              <a:defRPr sz="2000" kern="1200">
                <a:solidFill>
                  <a:schemeClr val="tx1"/>
                </a:solidFill>
                <a:latin typeface="Calibri" panose="020F0502020204030204" pitchFamily="34" charset="0"/>
                <a:ea typeface="幼圆" pitchFamily="49" charset="-122"/>
                <a:cs typeface="+mn-cs"/>
              </a:defRPr>
            </a:lvl5pPr>
          </a:lstStyle>
          <a:p>
            <a:pPr marL="0" marR="0" lvl="0" indent="0" algn="l" defTabSz="0" rtl="0" eaLnBrk="1" fontAlgn="base" hangingPunct="1">
              <a:lnSpc>
                <a:spcPts val="3300"/>
              </a:lnSpc>
              <a:spcBef>
                <a:spcPct val="0"/>
              </a:spcBef>
              <a:spcAft>
                <a:spcPct val="0"/>
              </a:spcAft>
              <a:buClrTx/>
              <a:buSzPct val="100000"/>
              <a:buFont typeface="Wingdings" panose="05000000000000000000" pitchFamily="2" charset="2"/>
              <a:buNone/>
              <a:tabLst>
                <a:tab pos="269875" algn="l"/>
                <a:tab pos="269875" algn="l"/>
                <a:tab pos="-635" algn="l"/>
              </a:tabLst>
            </a:pPr>
            <a:r>
              <a:rPr kumimoji="0" lang="en-US" altLang="en-US" sz="2000" b="0" i="0" u="none" strike="noStrike" kern="1200" cap="none" spc="0" normalizeH="0" baseline="0" noProof="1" dirty="0">
                <a:gradFill>
                  <a:gsLst>
                    <a:gs pos="0">
                      <a:srgbClr val="012D86"/>
                    </a:gs>
                    <a:gs pos="100000">
                      <a:srgbClr val="0E2557"/>
                    </a:gs>
                  </a:gsLst>
                  <a:lin scaled="0"/>
                </a:gradFill>
                <a:latin typeface="+mn-lt"/>
                <a:ea typeface="+mn-ea"/>
                <a:cs typeface="+mn-cs"/>
                <a:sym typeface="+mn-ea"/>
              </a:rPr>
              <a:t>    《</a:t>
            </a:r>
            <a:r>
              <a:rPr kumimoji="0" altLang="en-US" sz="2000" b="0" i="0" u="none" strike="noStrike" kern="1200" cap="none" spc="0" normalizeH="0" baseline="0" noProof="1" dirty="0">
                <a:gradFill>
                  <a:gsLst>
                    <a:gs pos="0">
                      <a:srgbClr val="012D86"/>
                    </a:gs>
                    <a:gs pos="100000">
                      <a:srgbClr val="0E2557"/>
                    </a:gs>
                  </a:gsLst>
                  <a:lin scaled="0"/>
                </a:gradFill>
                <a:latin typeface="+mn-lt"/>
                <a:ea typeface="+mn-ea"/>
                <a:cs typeface="+mn-cs"/>
                <a:sym typeface="+mn-ea"/>
              </a:rPr>
              <a:t>最高人民法院关于审理人身损害赔偿案件适用法律若干问题的解释</a:t>
            </a:r>
            <a:r>
              <a:rPr kumimoji="0" lang="zh-CN" sz="2000" b="0" i="0" u="none" strike="noStrike" kern="1200" cap="none" spc="0" normalizeH="0" baseline="0" noProof="1" dirty="0">
                <a:gradFill>
                  <a:gsLst>
                    <a:gs pos="0">
                      <a:srgbClr val="012D86"/>
                    </a:gs>
                    <a:gs pos="100000">
                      <a:srgbClr val="0E2557"/>
                    </a:gs>
                  </a:gsLst>
                  <a:lin scaled="0"/>
                </a:gradFill>
                <a:latin typeface="+mn-lt"/>
                <a:ea typeface="+mn-ea"/>
                <a:cs typeface="+mn-cs"/>
                <a:sym typeface="+mn-ea"/>
              </a:rPr>
              <a:t>》</a:t>
            </a:r>
            <a:r>
              <a:rPr kumimoji="0" altLang="en-US" sz="2000" b="0" i="0" u="none" strike="noStrike" kern="1200" cap="none" spc="0" normalizeH="0" baseline="0" noProof="1" dirty="0">
                <a:gradFill>
                  <a:gsLst>
                    <a:gs pos="0">
                      <a:srgbClr val="012D86"/>
                    </a:gs>
                    <a:gs pos="100000">
                      <a:srgbClr val="0E2557"/>
                    </a:gs>
                  </a:gsLst>
                  <a:lin scaled="0"/>
                </a:gradFill>
                <a:latin typeface="+mn-lt"/>
                <a:ea typeface="+mn-ea"/>
                <a:cs typeface="+mn-cs"/>
                <a:sym typeface="+mn-ea"/>
              </a:rPr>
              <a:t>（2021年1月1日施行）</a:t>
            </a:r>
            <a:r>
              <a:rPr kumimoji="0" lang="zh-CN" sz="2000" b="0" i="0" u="none" strike="noStrike" kern="1200" cap="none" spc="0" normalizeH="0" baseline="0" noProof="1" dirty="0">
                <a:gradFill>
                  <a:gsLst>
                    <a:gs pos="0">
                      <a:srgbClr val="012D86"/>
                    </a:gs>
                    <a:gs pos="100000">
                      <a:srgbClr val="0E2557"/>
                    </a:gs>
                  </a:gsLst>
                  <a:lin scaled="0"/>
                </a:gradFill>
                <a:latin typeface="+mn-lt"/>
                <a:ea typeface="+mn-ea"/>
                <a:cs typeface="+mn-cs"/>
                <a:sym typeface="+mn-ea"/>
              </a:rPr>
              <a:t>第三条</a:t>
            </a:r>
            <a:r>
              <a:rPr kumimoji="0" lang="en-US" altLang="en-US" sz="2000" b="0" i="0" u="none" strike="noStrike" kern="1200" cap="none" spc="0" normalizeH="0" baseline="0" noProof="1" dirty="0">
                <a:gradFill>
                  <a:gsLst>
                    <a:gs pos="0">
                      <a:srgbClr val="012D86"/>
                    </a:gs>
                    <a:gs pos="100000">
                      <a:srgbClr val="0E2557"/>
                    </a:gs>
                  </a:gsLst>
                  <a:lin scaled="0"/>
                </a:gradFill>
                <a:latin typeface="+mn-lt"/>
                <a:ea typeface="+mn-ea"/>
                <a:cs typeface="+mn-cs"/>
                <a:sym typeface="+mn-ea"/>
              </a:rPr>
              <a:t>：</a:t>
            </a:r>
            <a:endParaRPr kumimoji="0" lang="en-US" altLang="en-US" sz="1800" b="0" i="0" u="none" strike="noStrike" kern="1200" cap="none" spc="0" normalizeH="0" baseline="0" noProof="1" dirty="0">
              <a:solidFill>
                <a:schemeClr val="tx1"/>
              </a:solidFill>
              <a:latin typeface="+mn-lt"/>
              <a:ea typeface="+mn-ea"/>
              <a:cs typeface="+mn-cs"/>
              <a:sym typeface="+mn-ea"/>
            </a:endParaRPr>
          </a:p>
          <a:p>
            <a:pPr marL="0" marR="0" lvl="0" indent="0" algn="l" defTabSz="0" rtl="0" eaLnBrk="1" fontAlgn="base" hangingPunct="1">
              <a:lnSpc>
                <a:spcPts val="3300"/>
              </a:lnSpc>
              <a:spcBef>
                <a:spcPct val="0"/>
              </a:spcBef>
              <a:spcAft>
                <a:spcPct val="0"/>
              </a:spcAft>
              <a:buClrTx/>
              <a:buSzPct val="100000"/>
              <a:buFont typeface="Wingdings" panose="05000000000000000000" pitchFamily="2" charset="2"/>
              <a:buChar char="Ø"/>
              <a:tabLst>
                <a:tab pos="269875" algn="l"/>
                <a:tab pos="269875" algn="l"/>
                <a:tab pos="-635" algn="l"/>
              </a:tabLst>
            </a:pPr>
            <a:r>
              <a:rPr kumimoji="0" lang="en-US" altLang="en-US" sz="1600" b="0" i="0" u="none" strike="noStrike" kern="1200" cap="none" spc="0" normalizeH="0" baseline="0" noProof="1" dirty="0">
                <a:solidFill>
                  <a:schemeClr val="tx1"/>
                </a:solidFill>
                <a:latin typeface="+mn-lt"/>
                <a:ea typeface="+mn-ea"/>
                <a:cs typeface="+mn-cs"/>
                <a:sym typeface="+mn-ea"/>
              </a:rPr>
              <a:t>     依法应当参加工伤保险统筹的用人单位的劳动者，因工伤事故遭受人身损害，劳动者或者其近亲属向人民法院起诉请求用人单位承担民事赔偿责任的，告知其按《工伤保险条例》的规定处理。</a:t>
            </a:r>
            <a:endParaRPr kumimoji="0" lang="en-US" altLang="en-US" sz="1600" b="0" i="0" u="none" strike="noStrike" kern="1200" cap="none" spc="0" normalizeH="0" baseline="0" noProof="1" dirty="0">
              <a:solidFill>
                <a:schemeClr val="tx1"/>
              </a:solidFill>
              <a:latin typeface="+mn-lt"/>
              <a:ea typeface="+mn-ea"/>
              <a:cs typeface="+mn-cs"/>
              <a:sym typeface="+mn-ea"/>
            </a:endParaRPr>
          </a:p>
          <a:p>
            <a:pPr marL="0" marR="0" lvl="0" indent="0" algn="l" defTabSz="0" rtl="0" eaLnBrk="1" fontAlgn="base" hangingPunct="1">
              <a:lnSpc>
                <a:spcPts val="3300"/>
              </a:lnSpc>
              <a:spcBef>
                <a:spcPct val="0"/>
              </a:spcBef>
              <a:spcAft>
                <a:spcPct val="0"/>
              </a:spcAft>
              <a:buClrTx/>
              <a:buSzPct val="100000"/>
              <a:buFont typeface="Wingdings" panose="05000000000000000000" pitchFamily="2" charset="2"/>
              <a:buChar char="Ø"/>
              <a:tabLst>
                <a:tab pos="269875" algn="l"/>
                <a:tab pos="269875" algn="l"/>
                <a:tab pos="-635" algn="l"/>
              </a:tabLst>
            </a:pPr>
            <a:r>
              <a:rPr kumimoji="0" lang="en-US" altLang="en-US" sz="1600" b="0" i="0" u="none" strike="noStrike" kern="1200" cap="none" spc="0" normalizeH="0" baseline="0" noProof="1" dirty="0">
                <a:solidFill>
                  <a:schemeClr val="tx1"/>
                </a:solidFill>
                <a:latin typeface="+mn-lt"/>
                <a:ea typeface="+mn-ea"/>
                <a:cs typeface="+mn-cs"/>
                <a:sym typeface="+mn-ea"/>
              </a:rPr>
              <a:t>    因用人单位以外的第三人侵权造成劳动者人身损害，赔偿权利人请求第三人承担民事赔偿责任的，人民法院应予支持。</a:t>
            </a:r>
            <a:endParaRPr kumimoji="0" lang="en-US" altLang="en-US" sz="1600" b="0" i="0" u="none" strike="noStrike" kern="1200" cap="none" spc="0" normalizeH="0" baseline="0" noProof="1" dirty="0">
              <a:solidFill>
                <a:schemeClr val="tx1"/>
              </a:solidFill>
              <a:latin typeface="+mn-lt"/>
              <a:ea typeface="+mn-ea"/>
              <a:cs typeface="+mn-cs"/>
              <a:sym typeface="+mn-ea"/>
            </a:endParaRPr>
          </a:p>
          <a:p>
            <a:pPr marL="0" marR="0" lvl="0" indent="0" algn="l" defTabSz="0" rtl="0" eaLnBrk="1" fontAlgn="base" hangingPunct="1">
              <a:lnSpc>
                <a:spcPts val="3000"/>
              </a:lnSpc>
              <a:spcBef>
                <a:spcPct val="0"/>
              </a:spcBef>
              <a:spcAft>
                <a:spcPct val="0"/>
              </a:spcAft>
              <a:buClrTx/>
              <a:buSzPct val="100000"/>
              <a:buFont typeface="Wingdings" panose="05000000000000000000" pitchFamily="2" charset="2"/>
              <a:buNone/>
              <a:tabLst>
                <a:tab pos="269875" algn="l"/>
                <a:tab pos="269875" algn="l"/>
                <a:tab pos="-635" algn="l"/>
              </a:tabLst>
            </a:pPr>
            <a:r>
              <a:rPr kumimoji="0" lang="en-US" altLang="en-US" sz="2000" b="0" i="0" u="none" strike="noStrike" kern="1200" cap="none" spc="0" normalizeH="0" baseline="0" noProof="1" dirty="0">
                <a:gradFill>
                  <a:gsLst>
                    <a:gs pos="0">
                      <a:srgbClr val="012D86"/>
                    </a:gs>
                    <a:gs pos="100000">
                      <a:srgbClr val="0E2557"/>
                    </a:gs>
                  </a:gsLst>
                  <a:lin scaled="0"/>
                </a:gradFill>
                <a:latin typeface="+mn-lt"/>
                <a:ea typeface="+mn-ea"/>
                <a:cs typeface="+mn-cs"/>
                <a:sym typeface="+mn-ea"/>
              </a:rPr>
              <a:t>    </a:t>
            </a:r>
            <a:endParaRPr kumimoji="0" lang="en-US" altLang="en-US" sz="1600" b="0" i="0" u="none" strike="noStrike" kern="1200" cap="none" spc="0" normalizeH="0" baseline="0" noProof="1" dirty="0">
              <a:solidFill>
                <a:schemeClr val="tx1"/>
              </a:solidFill>
              <a:latin typeface="+mn-lt"/>
              <a:ea typeface="+mn-ea"/>
              <a:cs typeface="+mn-cs"/>
              <a:sym typeface="+mn-ea"/>
            </a:endParaRPr>
          </a:p>
        </p:txBody>
      </p:sp>
      <p:sp>
        <p:nvSpPr>
          <p:cNvPr id="18434" name="文本框 1"/>
          <p:cNvSpPr txBox="1"/>
          <p:nvPr/>
        </p:nvSpPr>
        <p:spPr>
          <a:xfrm>
            <a:off x="509588" y="255588"/>
            <a:ext cx="6840537" cy="522287"/>
          </a:xfrm>
          <a:prstGeom prst="rect">
            <a:avLst/>
          </a:prstGeom>
          <a:noFill/>
          <a:ln w="9525">
            <a:noFill/>
          </a:ln>
        </p:spPr>
        <p:txBody>
          <a:bodyPr anchor="t" anchorCtr="0">
            <a:spAutoFit/>
          </a:bodyPr>
          <a:p>
            <a:pPr defTabSz="914400">
              <a:buFont typeface="Arial" panose="020B0604020202020204" pitchFamily="34" charset="0"/>
              <a:tabLst>
                <a:tab pos="0" algn="l"/>
              </a:tabLst>
            </a:pPr>
            <a:r>
              <a:rPr lang="zh-CN" altLang="en-US" sz="2800" dirty="0">
                <a:solidFill>
                  <a:schemeClr val="bg1"/>
                </a:solidFill>
                <a:latin typeface="华文中宋" pitchFamily="2" charset="-122"/>
                <a:ea typeface="华文中宋" pitchFamily="2" charset="-122"/>
              </a:rPr>
              <a:t>现行有效的法律、政策依据之二</a:t>
            </a:r>
            <a:endParaRPr lang="zh-CN" altLang="en-US" sz="2800" dirty="0">
              <a:solidFill>
                <a:schemeClr val="bg1"/>
              </a:solidFill>
              <a:latin typeface="华文中宋" pitchFamily="2" charset="-122"/>
              <a:ea typeface="华文中宋" pitchFamily="2" charset="-122"/>
            </a:endParaRPr>
          </a:p>
        </p:txBody>
      </p:sp>
      <p:pic>
        <p:nvPicPr>
          <p:cNvPr id="18435" name="图片 3" descr="0"/>
          <p:cNvPicPr>
            <a:picLocks noChangeAspect="1"/>
          </p:cNvPicPr>
          <p:nvPr/>
        </p:nvPicPr>
        <p:blipFill>
          <a:blip r:embed="rId1"/>
          <a:stretch>
            <a:fillRect/>
          </a:stretch>
        </p:blipFill>
        <p:spPr>
          <a:xfrm>
            <a:off x="4732338" y="3870325"/>
            <a:ext cx="4176712" cy="2765425"/>
          </a:xfrm>
          <a:prstGeom prst="rect">
            <a:avLst/>
          </a:prstGeom>
          <a:noFill/>
          <a:ln w="9525">
            <a:noFill/>
          </a:ln>
        </p:spPr>
      </p:pic>
    </p:spTree>
  </p:cSld>
  <p:clrMapOvr>
    <a:masterClrMapping/>
  </p:clrMapOvr>
  <p:transition spd="slow">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0" y="943610"/>
            <a:ext cx="9144635" cy="1783715"/>
          </a:xfrm>
          <a:prstGeom prst="rect">
            <a:avLst/>
          </a:prstGeom>
          <a:noFill/>
        </p:spPr>
        <p:txBody>
          <a:bodyPr wrap="square" rtlCol="0" anchor="t">
            <a:spAutoFit/>
          </a:bodyPr>
          <a:p>
            <a:pPr marR="0" defTabSz="914400">
              <a:lnSpc>
                <a:spcPts val="3300"/>
              </a:lnSpc>
              <a:buClrTx/>
              <a:buSzPct val="100000"/>
              <a:buFont typeface="Wingdings" panose="05000000000000000000" pitchFamily="2" charset="2"/>
              <a:buNone/>
              <a:tabLst>
                <a:tab pos="269875" algn="l"/>
                <a:tab pos="269875" algn="l"/>
                <a:tab pos="-635" algn="l"/>
              </a:tabLst>
            </a:pPr>
            <a:r>
              <a:rPr lang="en-US" altLang="en-US" noProof="1" dirty="0">
                <a:gradFill>
                  <a:gsLst>
                    <a:gs pos="0">
                      <a:srgbClr val="012D86"/>
                    </a:gs>
                    <a:gs pos="100000">
                      <a:srgbClr val="0E2557"/>
                    </a:gs>
                  </a:gsLst>
                  <a:lin scaled="0"/>
                </a:gradFill>
                <a:latin typeface="+mn-lt"/>
                <a:ea typeface="+mn-ea"/>
                <a:cs typeface="+mn-cs"/>
                <a:sym typeface="+mn-ea"/>
              </a:rPr>
              <a:t>     《人力资源和社会保障部工伤保险经办规程》（人社部发〔2012〕11号）第七十四条第一款：</a:t>
            </a:r>
            <a:endParaRPr kumimoji="0" lang="en-US" altLang="en-US" kern="1200" cap="none" spc="0" normalizeH="0" baseline="0" noProof="1" dirty="0">
              <a:gradFill>
                <a:gsLst>
                  <a:gs pos="0">
                    <a:srgbClr val="012D86"/>
                  </a:gs>
                  <a:gs pos="100000">
                    <a:srgbClr val="0E2557"/>
                  </a:gs>
                </a:gsLst>
                <a:lin scaled="0"/>
              </a:gradFill>
              <a:latin typeface="+mn-lt"/>
              <a:ea typeface="+mn-ea"/>
              <a:cs typeface="+mn-cs"/>
              <a:sym typeface="+mn-ea"/>
            </a:endParaRPr>
          </a:p>
          <a:p>
            <a:pPr marR="0" defTabSz="914400">
              <a:lnSpc>
                <a:spcPts val="3300"/>
              </a:lnSpc>
              <a:buClrTx/>
              <a:buSzPct val="100000"/>
              <a:buFont typeface="Wingdings" panose="05000000000000000000" pitchFamily="2" charset="2"/>
              <a:buChar char="Ø"/>
              <a:tabLst>
                <a:tab pos="269875" algn="l"/>
                <a:tab pos="269875" algn="l"/>
                <a:tab pos="-635" algn="l"/>
              </a:tabLst>
            </a:pPr>
            <a:r>
              <a:rPr lang="en-US" altLang="en-US" noProof="1" dirty="0">
                <a:latin typeface="+mn-lt"/>
                <a:ea typeface="+mn-ea"/>
                <a:cs typeface="+mn-cs"/>
                <a:sym typeface="+mn-ea"/>
              </a:rPr>
              <a:t>    </a:t>
            </a:r>
            <a:r>
              <a:rPr lang="en-US" altLang="en-US" noProof="1" dirty="0">
                <a:solidFill>
                  <a:srgbClr val="FF0000"/>
                </a:solidFill>
                <a:latin typeface="+mn-lt"/>
                <a:ea typeface="+mn-ea"/>
                <a:cs typeface="+mn-cs"/>
                <a:sym typeface="+mn-ea"/>
              </a:rPr>
              <a:t>业务部门根据民事伤害赔偿法律文书确定的医疗费与工伤待遇中的医疗费比较，不足部分予以补足，其工伤医疗待遇不得重复享受</a:t>
            </a:r>
            <a:r>
              <a:rPr lang="zh-CN" altLang="en-US" noProof="1" dirty="0">
                <a:latin typeface="+mn-lt"/>
                <a:ea typeface="+mn-ea"/>
                <a:cs typeface="+mn-cs"/>
                <a:sym typeface="+mn-ea"/>
              </a:rPr>
              <a:t>。</a:t>
            </a:r>
            <a:endParaRPr lang="zh-CN" altLang="en-US" noProof="1"/>
          </a:p>
        </p:txBody>
      </p:sp>
      <p:pic>
        <p:nvPicPr>
          <p:cNvPr id="19458" name="图片 3" descr="0"/>
          <p:cNvPicPr>
            <a:picLocks noChangeAspect="1"/>
          </p:cNvPicPr>
          <p:nvPr/>
        </p:nvPicPr>
        <p:blipFill>
          <a:blip r:embed="rId1"/>
          <a:stretch>
            <a:fillRect/>
          </a:stretch>
        </p:blipFill>
        <p:spPr>
          <a:xfrm>
            <a:off x="4732338" y="3870325"/>
            <a:ext cx="4176712" cy="2765425"/>
          </a:xfrm>
          <a:prstGeom prst="rect">
            <a:avLst/>
          </a:prstGeom>
          <a:noFill/>
          <a:ln w="9525">
            <a:noFill/>
          </a:ln>
        </p:spPr>
      </p:pic>
      <p:sp>
        <p:nvSpPr>
          <p:cNvPr id="19459" name="文本框 1"/>
          <p:cNvSpPr txBox="1"/>
          <p:nvPr/>
        </p:nvSpPr>
        <p:spPr>
          <a:xfrm>
            <a:off x="509588" y="255588"/>
            <a:ext cx="6840537" cy="522287"/>
          </a:xfrm>
          <a:prstGeom prst="rect">
            <a:avLst/>
          </a:prstGeom>
          <a:noFill/>
          <a:ln w="9525">
            <a:noFill/>
          </a:ln>
        </p:spPr>
        <p:txBody>
          <a:bodyPr anchor="t" anchorCtr="0">
            <a:spAutoFit/>
          </a:bodyPr>
          <a:p>
            <a:pPr defTabSz="914400">
              <a:buFont typeface="Arial" panose="020B0604020202020204" pitchFamily="34" charset="0"/>
              <a:tabLst>
                <a:tab pos="0" algn="l"/>
              </a:tabLst>
            </a:pPr>
            <a:r>
              <a:rPr lang="zh-CN" altLang="en-US" sz="2800" dirty="0">
                <a:solidFill>
                  <a:schemeClr val="bg1"/>
                </a:solidFill>
                <a:latin typeface="华文中宋" pitchFamily="2" charset="-122"/>
                <a:ea typeface="华文中宋" pitchFamily="2" charset="-122"/>
              </a:rPr>
              <a:t>现行有效的法律、政策依据之三</a:t>
            </a:r>
            <a:endParaRPr lang="zh-CN" altLang="en-US" sz="2800" dirty="0">
              <a:solidFill>
                <a:schemeClr val="bg1"/>
              </a:solidFill>
              <a:latin typeface="华文中宋" pitchFamily="2" charset="-122"/>
              <a:ea typeface="华文中宋" pitchFamily="2" charset="-122"/>
            </a:endParaRPr>
          </a:p>
        </p:txBody>
      </p:sp>
    </p:spTree>
  </p:cSld>
  <p:clrMapOvr>
    <a:masterClrMapping/>
  </p:clrMapOvr>
  <p:transition spd="slow">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38735" y="989965"/>
            <a:ext cx="9066530" cy="4092575"/>
          </a:xfrm>
          <a:prstGeom prst="rect">
            <a:avLst/>
          </a:prstGeom>
          <a:noFill/>
        </p:spPr>
        <p:txBody>
          <a:bodyPr wrap="square" rtlCol="0" anchor="t">
            <a:spAutoFit/>
          </a:bodyPr>
          <a:p>
            <a:pPr marR="0" defTabSz="914400">
              <a:lnSpc>
                <a:spcPts val="2600"/>
              </a:lnSpc>
              <a:buClrTx/>
              <a:buSzPct val="100000"/>
              <a:buFont typeface="Wingdings" panose="05000000000000000000" pitchFamily="2" charset="2"/>
              <a:buNone/>
              <a:tabLst>
                <a:tab pos="-635" algn="l"/>
              </a:tabLst>
            </a:pPr>
            <a:r>
              <a:rPr lang="en-US" altLang="zh-CN" noProof="1" dirty="0">
                <a:gradFill>
                  <a:gsLst>
                    <a:gs pos="0">
                      <a:srgbClr val="012D86"/>
                    </a:gs>
                    <a:gs pos="100000">
                      <a:srgbClr val="0E2557"/>
                    </a:gs>
                  </a:gsLst>
                  <a:lin scaled="0"/>
                </a:gradFill>
                <a:latin typeface="+mn-lt"/>
                <a:ea typeface="+mn-ea"/>
                <a:cs typeface="+mn-cs"/>
                <a:sym typeface="+mn-ea"/>
              </a:rPr>
              <a:t>    </a:t>
            </a:r>
            <a:r>
              <a:rPr lang="zh-CN" altLang="en-US" noProof="1" dirty="0">
                <a:gradFill>
                  <a:gsLst>
                    <a:gs pos="0">
                      <a:srgbClr val="012D86"/>
                    </a:gs>
                    <a:gs pos="100000">
                      <a:srgbClr val="0E2557"/>
                    </a:gs>
                  </a:gsLst>
                  <a:lin scaled="0"/>
                </a:gradFill>
                <a:latin typeface="+mn-lt"/>
                <a:ea typeface="+mn-ea"/>
                <a:cs typeface="+mn-cs"/>
                <a:sym typeface="+mn-ea"/>
              </a:rPr>
              <a:t>《</a:t>
            </a:r>
            <a:r>
              <a:rPr lang="en-US" altLang="en-US" noProof="1" dirty="0">
                <a:gradFill>
                  <a:gsLst>
                    <a:gs pos="0">
                      <a:srgbClr val="012D86"/>
                    </a:gs>
                    <a:gs pos="100000">
                      <a:srgbClr val="0E2557"/>
                    </a:gs>
                  </a:gsLst>
                  <a:lin scaled="0"/>
                </a:gradFill>
                <a:latin typeface="+mn-lt"/>
                <a:ea typeface="+mn-ea"/>
                <a:cs typeface="+mn-cs"/>
                <a:sym typeface="+mn-ea"/>
              </a:rPr>
              <a:t>最高人民法院关于因第三人造成工伤的职工或其亲属在获得民事赔偿后是否还可以获得工伤保险补偿问题的答复</a:t>
            </a:r>
            <a:r>
              <a:rPr lang="zh-CN" altLang="en-US" noProof="1" dirty="0">
                <a:gradFill>
                  <a:gsLst>
                    <a:gs pos="0">
                      <a:srgbClr val="012D86"/>
                    </a:gs>
                    <a:gs pos="100000">
                      <a:srgbClr val="0E2557"/>
                    </a:gs>
                  </a:gsLst>
                  <a:lin scaled="0"/>
                </a:gradFill>
                <a:latin typeface="+mn-lt"/>
                <a:ea typeface="+mn-ea"/>
                <a:cs typeface="+mn-cs"/>
                <a:sym typeface="+mn-ea"/>
              </a:rPr>
              <a:t>》</a:t>
            </a:r>
            <a:r>
              <a:rPr lang="en-US" altLang="en-US" noProof="1" dirty="0">
                <a:gradFill>
                  <a:gsLst>
                    <a:gs pos="0">
                      <a:srgbClr val="012D86"/>
                    </a:gs>
                    <a:gs pos="100000">
                      <a:srgbClr val="0E2557"/>
                    </a:gs>
                  </a:gsLst>
                  <a:lin scaled="0"/>
                </a:gradFill>
                <a:latin typeface="+mn-lt"/>
                <a:ea typeface="+mn-ea"/>
                <a:cs typeface="+mn-cs"/>
                <a:sym typeface="+mn-ea"/>
              </a:rPr>
              <a:t>（[2006]行他字第12号）：</a:t>
            </a:r>
            <a:endParaRPr kumimoji="0" lang="en-US" altLang="en-US" kern="1200" cap="none" spc="0" normalizeH="0" baseline="0" noProof="1" dirty="0">
              <a:gradFill>
                <a:gsLst>
                  <a:gs pos="0">
                    <a:srgbClr val="012D86"/>
                  </a:gs>
                  <a:gs pos="100000">
                    <a:srgbClr val="0E2557"/>
                  </a:gs>
                </a:gsLst>
                <a:lin scaled="0"/>
              </a:gradFill>
              <a:latin typeface="+mn-lt"/>
              <a:ea typeface="+mn-ea"/>
              <a:cs typeface="+mn-cs"/>
              <a:sym typeface="+mn-ea"/>
            </a:endParaRPr>
          </a:p>
          <a:p>
            <a:pPr marR="0" defTabSz="914400">
              <a:lnSpc>
                <a:spcPts val="2600"/>
              </a:lnSpc>
              <a:buClrTx/>
              <a:buSzPct val="100000"/>
              <a:buFont typeface="Wingdings" panose="05000000000000000000" pitchFamily="2" charset="2"/>
              <a:buNone/>
              <a:tabLst>
                <a:tab pos="-635" algn="l"/>
              </a:tabLst>
            </a:pPr>
            <a:r>
              <a:rPr lang="en-US" altLang="en-US" noProof="1" dirty="0">
                <a:latin typeface="+mn-lt"/>
                <a:ea typeface="+mn-ea"/>
                <a:cs typeface="+mn-cs"/>
                <a:sym typeface="+mn-ea"/>
              </a:rPr>
              <a:t>新疆维吾尔族自治区高级人民法院生产建设兵团分院：</a:t>
            </a:r>
            <a:endParaRPr kumimoji="0" lang="en-US" altLang="en-US" kern="1200" cap="none" spc="0" normalizeH="0" baseline="0" noProof="1" dirty="0">
              <a:latin typeface="+mn-lt"/>
              <a:ea typeface="+mn-ea"/>
              <a:cs typeface="+mn-cs"/>
              <a:sym typeface="+mn-ea"/>
            </a:endParaRPr>
          </a:p>
          <a:p>
            <a:pPr marR="0" defTabSz="914400">
              <a:lnSpc>
                <a:spcPts val="2600"/>
              </a:lnSpc>
              <a:buClrTx/>
              <a:buSzPct val="100000"/>
              <a:buFont typeface="Wingdings" panose="05000000000000000000" pitchFamily="2" charset="2"/>
              <a:buNone/>
              <a:tabLst>
                <a:tab pos="-635" algn="l"/>
              </a:tabLst>
            </a:pPr>
            <a:r>
              <a:rPr lang="en-US" altLang="en-US" noProof="1" dirty="0">
                <a:latin typeface="+mn-lt"/>
                <a:ea typeface="+mn-ea"/>
                <a:cs typeface="+mn-cs"/>
                <a:sym typeface="+mn-ea"/>
              </a:rPr>
              <a:t>     你院《关于因第三人造成工伤死亡的亲属在获得高于工伤保险待遇的民事赔偿后是否还可以获得工伤保险补偿问题的请示报告》收悉。经研究，答复如下：</a:t>
            </a:r>
            <a:endParaRPr kumimoji="0" lang="en-US" altLang="en-US" kern="1200" cap="none" spc="0" normalizeH="0" baseline="0" noProof="1" dirty="0">
              <a:latin typeface="+mn-lt"/>
              <a:ea typeface="+mn-ea"/>
              <a:cs typeface="+mn-cs"/>
              <a:sym typeface="+mn-ea"/>
            </a:endParaRPr>
          </a:p>
          <a:p>
            <a:pPr marR="0" defTabSz="914400">
              <a:lnSpc>
                <a:spcPts val="2600"/>
              </a:lnSpc>
              <a:buClrTx/>
              <a:buSzPct val="100000"/>
              <a:buFont typeface="Wingdings" panose="05000000000000000000" pitchFamily="2" charset="2"/>
              <a:buNone/>
              <a:tabLst>
                <a:tab pos="-635" algn="l"/>
              </a:tabLst>
            </a:pPr>
            <a:r>
              <a:rPr lang="en-US" altLang="en-US" noProof="1" dirty="0">
                <a:latin typeface="+mn-lt"/>
                <a:ea typeface="+mn-ea"/>
                <a:cs typeface="+mn-cs"/>
                <a:sym typeface="+mn-ea"/>
              </a:rPr>
              <a:t>     原则同意你院审判委员会的倾向性意见。即根据《中华人民共和国安全生产法》第四十八条以及最高人民法院《关于审理人身损害赔偿案件适用法律若干问题的解释》第十二条的规定，因第三人造成工伤的职工或其近亲属，从第三人处获得民事赔偿后，可以按照《工伤保险条例》第三十七条的规定，向工伤保险机构申请工伤保险待遇补偿。</a:t>
            </a:r>
            <a:endParaRPr kumimoji="0" lang="en-US" altLang="en-US" kern="1200" cap="none" spc="0" normalizeH="0" baseline="0" noProof="1" dirty="0">
              <a:latin typeface="+mn-lt"/>
              <a:ea typeface="+mn-ea"/>
              <a:cs typeface="+mn-cs"/>
              <a:sym typeface="+mn-ea"/>
            </a:endParaRPr>
          </a:p>
          <a:p>
            <a:pPr marR="0" defTabSz="914400">
              <a:lnSpc>
                <a:spcPts val="2600"/>
              </a:lnSpc>
              <a:buClrTx/>
              <a:buSzPct val="100000"/>
              <a:buFont typeface="Wingdings" panose="05000000000000000000" pitchFamily="2" charset="2"/>
              <a:buNone/>
              <a:tabLst>
                <a:tab pos="-635" algn="l"/>
              </a:tabLst>
            </a:pPr>
            <a:r>
              <a:rPr lang="en-US" altLang="en-US" noProof="1" dirty="0">
                <a:latin typeface="+mn-lt"/>
                <a:ea typeface="+mn-ea"/>
                <a:cs typeface="+mn-cs"/>
                <a:sym typeface="+mn-ea"/>
              </a:rPr>
              <a:t>     此复                                                                                                                                  </a:t>
            </a:r>
            <a:endParaRPr kumimoji="0" lang="en-US" altLang="en-US" kern="1200" cap="none" spc="0" normalizeH="0" baseline="0" noProof="1" dirty="0">
              <a:latin typeface="+mn-lt"/>
              <a:ea typeface="+mn-ea"/>
              <a:cs typeface="+mn-cs"/>
              <a:sym typeface="+mn-ea"/>
            </a:endParaRPr>
          </a:p>
          <a:p>
            <a:pPr marR="0" algn="r" defTabSz="914400">
              <a:lnSpc>
                <a:spcPts val="2600"/>
              </a:lnSpc>
              <a:buClrTx/>
              <a:buSzPct val="100000"/>
              <a:buFont typeface="Wingdings" panose="05000000000000000000" pitchFamily="2" charset="2"/>
              <a:buNone/>
              <a:tabLst>
                <a:tab pos="-635" algn="l"/>
              </a:tabLst>
            </a:pPr>
            <a:r>
              <a:rPr lang="en-US" altLang="en-US" noProof="1" dirty="0">
                <a:latin typeface="+mn-lt"/>
                <a:ea typeface="+mn-ea"/>
                <a:cs typeface="+mn-cs"/>
                <a:sym typeface="+mn-ea"/>
              </a:rPr>
              <a:t>                                                                                            二00六年十二月二十八日</a:t>
            </a:r>
            <a:endParaRPr lang="zh-CN" altLang="en-US" noProof="1"/>
          </a:p>
        </p:txBody>
      </p:sp>
      <p:pic>
        <p:nvPicPr>
          <p:cNvPr id="20482" name="图片 3" descr="0"/>
          <p:cNvPicPr>
            <a:picLocks noChangeAspect="1"/>
          </p:cNvPicPr>
          <p:nvPr/>
        </p:nvPicPr>
        <p:blipFill>
          <a:blip r:embed="rId1"/>
          <a:stretch>
            <a:fillRect/>
          </a:stretch>
        </p:blipFill>
        <p:spPr>
          <a:xfrm>
            <a:off x="6052185" y="5086985"/>
            <a:ext cx="3053715" cy="1771015"/>
          </a:xfrm>
          <a:prstGeom prst="rect">
            <a:avLst/>
          </a:prstGeom>
          <a:noFill/>
          <a:ln w="9525">
            <a:noFill/>
          </a:ln>
        </p:spPr>
      </p:pic>
      <p:sp>
        <p:nvSpPr>
          <p:cNvPr id="20483" name="文本框 1"/>
          <p:cNvSpPr txBox="1"/>
          <p:nvPr/>
        </p:nvSpPr>
        <p:spPr>
          <a:xfrm>
            <a:off x="509588" y="255588"/>
            <a:ext cx="6840537" cy="522287"/>
          </a:xfrm>
          <a:prstGeom prst="rect">
            <a:avLst/>
          </a:prstGeom>
          <a:noFill/>
          <a:ln w="9525">
            <a:noFill/>
          </a:ln>
        </p:spPr>
        <p:txBody>
          <a:bodyPr anchor="t" anchorCtr="0">
            <a:spAutoFit/>
          </a:bodyPr>
          <a:p>
            <a:pPr defTabSz="914400">
              <a:buFont typeface="Arial" panose="020B0604020202020204" pitchFamily="34" charset="0"/>
              <a:tabLst>
                <a:tab pos="0" algn="l"/>
              </a:tabLst>
            </a:pPr>
            <a:r>
              <a:rPr lang="zh-CN" altLang="en-US" sz="2800" dirty="0">
                <a:solidFill>
                  <a:schemeClr val="bg1"/>
                </a:solidFill>
                <a:latin typeface="华文中宋" pitchFamily="2" charset="-122"/>
                <a:ea typeface="华文中宋" pitchFamily="2" charset="-122"/>
              </a:rPr>
              <a:t>现行有效的法律、政策依据之四</a:t>
            </a:r>
            <a:endParaRPr lang="zh-CN" altLang="en-US" sz="2800" dirty="0">
              <a:solidFill>
                <a:schemeClr val="bg1"/>
              </a:solidFill>
              <a:latin typeface="华文中宋" pitchFamily="2" charset="-122"/>
              <a:ea typeface="华文中宋" pitchFamily="2" charset="-122"/>
            </a:endParaRPr>
          </a:p>
        </p:txBody>
      </p:sp>
    </p:spTree>
  </p:cSld>
  <p:clrMapOvr>
    <a:masterClrMapping/>
  </p:clrMapOvr>
  <p:transition spd="slow">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文本框 1"/>
          <p:cNvSpPr txBox="1"/>
          <p:nvPr/>
        </p:nvSpPr>
        <p:spPr>
          <a:xfrm>
            <a:off x="509588" y="255588"/>
            <a:ext cx="7435850" cy="522287"/>
          </a:xfrm>
          <a:prstGeom prst="rect">
            <a:avLst/>
          </a:prstGeom>
          <a:noFill/>
          <a:ln w="9525">
            <a:noFill/>
          </a:ln>
        </p:spPr>
        <p:txBody>
          <a:bodyPr anchor="t" anchorCtr="0">
            <a:spAutoFit/>
          </a:bodyPr>
          <a:p>
            <a:pPr defTabSz="914400">
              <a:buFont typeface="Arial" panose="020B0604020202020204" pitchFamily="34" charset="0"/>
              <a:tabLst>
                <a:tab pos="0" algn="l"/>
              </a:tabLst>
            </a:pPr>
            <a:r>
              <a:rPr lang="zh-CN" altLang="en-US" sz="2800" dirty="0">
                <a:solidFill>
                  <a:schemeClr val="bg1"/>
                </a:solidFill>
                <a:latin typeface="华文中宋" pitchFamily="2" charset="-122"/>
                <a:ea typeface="华文中宋" pitchFamily="2" charset="-122"/>
              </a:rPr>
              <a:t>三、案例展示——案例（一）</a:t>
            </a:r>
            <a:endParaRPr lang="zh-CN" altLang="en-US" sz="2800" dirty="0">
              <a:solidFill>
                <a:schemeClr val="bg1"/>
              </a:solidFill>
              <a:latin typeface="华文中宋" pitchFamily="2" charset="-122"/>
              <a:ea typeface="华文中宋" pitchFamily="2" charset="-122"/>
            </a:endParaRPr>
          </a:p>
        </p:txBody>
      </p:sp>
      <p:sp>
        <p:nvSpPr>
          <p:cNvPr id="21506" name="文本框 3"/>
          <p:cNvSpPr txBox="1"/>
          <p:nvPr/>
        </p:nvSpPr>
        <p:spPr>
          <a:xfrm>
            <a:off x="0" y="952500"/>
            <a:ext cx="9251950" cy="5990590"/>
          </a:xfrm>
          <a:prstGeom prst="rect">
            <a:avLst/>
          </a:prstGeom>
          <a:noFill/>
          <a:ln w="9525">
            <a:noFill/>
          </a:ln>
        </p:spPr>
        <p:txBody>
          <a:bodyPr wrap="square" anchor="t" anchorCtr="0">
            <a:spAutoFit/>
          </a:bodyPr>
          <a:p>
            <a:pPr algn="ctr" eaLnBrk="0" hangingPunct="0"/>
            <a:endParaRPr lang="zh-CN" altLang="en-US" sz="1400">
              <a:solidFill>
                <a:srgbClr val="00B050"/>
              </a:solidFill>
              <a:latin typeface="华文中宋" pitchFamily="2" charset="-122"/>
              <a:ea typeface="华文中宋" pitchFamily="2" charset="-122"/>
            </a:endParaRPr>
          </a:p>
          <a:p>
            <a:pPr eaLnBrk="0" hangingPunct="0"/>
            <a:endParaRPr lang="zh-CN" altLang="en-US">
              <a:solidFill>
                <a:srgbClr val="00B050"/>
              </a:solidFill>
              <a:latin typeface="华文中宋" pitchFamily="2" charset="-122"/>
              <a:ea typeface="华文中宋" pitchFamily="2" charset="-122"/>
            </a:endParaRPr>
          </a:p>
          <a:p>
            <a:pPr eaLnBrk="0" hangingPunct="0">
              <a:lnSpc>
                <a:spcPts val="4000"/>
              </a:lnSpc>
            </a:pPr>
            <a:r>
              <a:rPr lang="zh-CN" altLang="en-US">
                <a:solidFill>
                  <a:srgbClr val="00B050"/>
                </a:solidFill>
                <a:latin typeface="华文中宋" pitchFamily="2" charset="-122"/>
                <a:ea typeface="华文中宋" pitchFamily="2" charset="-122"/>
              </a:rPr>
              <a:t>一 审</a:t>
            </a:r>
            <a:r>
              <a:rPr lang="zh-CN" altLang="en-US">
                <a:latin typeface="华文中宋" pitchFamily="2" charset="-122"/>
                <a:ea typeface="华文中宋" pitchFamily="2" charset="-122"/>
              </a:rPr>
              <a:t>：咸阳市秦都区人民法院</a:t>
            </a:r>
            <a:r>
              <a:rPr lang="en-US" altLang="zh-CN">
                <a:latin typeface="华文中宋" pitchFamily="2" charset="-122"/>
                <a:ea typeface="华文中宋" pitchFamily="2" charset="-122"/>
              </a:rPr>
              <a:t> </a:t>
            </a:r>
            <a:r>
              <a:rPr lang="zh-CN" altLang="en-US">
                <a:latin typeface="华文中宋" pitchFamily="2" charset="-122"/>
                <a:ea typeface="华文中宋" pitchFamily="2" charset="-122"/>
              </a:rPr>
              <a:t>（2013）咸秦民初字第00262号判决书</a:t>
            </a:r>
            <a:r>
              <a:rPr lang="en-US" altLang="zh-CN">
                <a:latin typeface="华文中宋" pitchFamily="2" charset="-122"/>
                <a:ea typeface="华文中宋" pitchFamily="2" charset="-122"/>
              </a:rPr>
              <a:t> </a:t>
            </a:r>
            <a:r>
              <a:rPr lang="zh-CN" altLang="en-US">
                <a:latin typeface="华文中宋" pitchFamily="2" charset="-122"/>
                <a:ea typeface="华文中宋" pitchFamily="2" charset="-122"/>
              </a:rPr>
              <a:t>（2013年4月22日）</a:t>
            </a:r>
            <a:endParaRPr lang="zh-CN" altLang="en-US">
              <a:latin typeface="华文中宋" pitchFamily="2" charset="-122"/>
              <a:ea typeface="华文中宋" pitchFamily="2" charset="-122"/>
            </a:endParaRPr>
          </a:p>
          <a:p>
            <a:pPr eaLnBrk="0" hangingPunct="0">
              <a:lnSpc>
                <a:spcPts val="4000"/>
              </a:lnSpc>
            </a:pPr>
            <a:r>
              <a:rPr lang="zh-CN" altLang="en-US">
                <a:solidFill>
                  <a:srgbClr val="00B050"/>
                </a:solidFill>
                <a:latin typeface="华文中宋" pitchFamily="2" charset="-122"/>
                <a:ea typeface="华文中宋" pitchFamily="2" charset="-122"/>
              </a:rPr>
              <a:t>二 审</a:t>
            </a:r>
            <a:r>
              <a:rPr lang="zh-CN" altLang="en-US">
                <a:latin typeface="华文中宋" pitchFamily="2" charset="-122"/>
                <a:ea typeface="华文中宋" pitchFamily="2" charset="-122"/>
              </a:rPr>
              <a:t>：咸阳市中级人民法院   （2013）咸民终字第00841号判决书   （2013年8月19日）</a:t>
            </a:r>
            <a:endParaRPr lang="zh-CN" altLang="en-US">
              <a:latin typeface="华文中宋" pitchFamily="2" charset="-122"/>
              <a:ea typeface="华文中宋" pitchFamily="2" charset="-122"/>
            </a:endParaRPr>
          </a:p>
          <a:p>
            <a:pPr eaLnBrk="0" hangingPunct="0">
              <a:lnSpc>
                <a:spcPts val="4000"/>
              </a:lnSpc>
            </a:pPr>
            <a:r>
              <a:rPr lang="zh-CN" altLang="en-US">
                <a:solidFill>
                  <a:srgbClr val="00B050"/>
                </a:solidFill>
                <a:latin typeface="华文中宋" pitchFamily="2" charset="-122"/>
                <a:ea typeface="华文中宋" pitchFamily="2" charset="-122"/>
              </a:rPr>
              <a:t>再 审</a:t>
            </a:r>
            <a:r>
              <a:rPr lang="zh-CN" altLang="en-US">
                <a:latin typeface="华文中宋" pitchFamily="2" charset="-122"/>
                <a:ea typeface="华文中宋" pitchFamily="2" charset="-122"/>
              </a:rPr>
              <a:t>：陕西省高级人民法院   （2015）陕民提字第00009号判决书   （2015年5月29日）</a:t>
            </a:r>
            <a:endParaRPr lang="zh-CN" altLang="en-US">
              <a:latin typeface="华文中宋" pitchFamily="2" charset="-122"/>
              <a:ea typeface="华文中宋" pitchFamily="2" charset="-122"/>
            </a:endParaRPr>
          </a:p>
          <a:p>
            <a:pPr eaLnBrk="0" hangingPunct="0">
              <a:lnSpc>
                <a:spcPts val="4000"/>
              </a:lnSpc>
            </a:pPr>
            <a:r>
              <a:rPr lang="zh-CN" altLang="en-US">
                <a:solidFill>
                  <a:srgbClr val="00B050"/>
                </a:solidFill>
                <a:latin typeface="华文中宋" pitchFamily="2" charset="-122"/>
                <a:ea typeface="华文中宋" pitchFamily="2" charset="-122"/>
              </a:rPr>
              <a:t>再审争议焦点</a:t>
            </a:r>
            <a:r>
              <a:rPr lang="zh-CN" altLang="en-US">
                <a:latin typeface="华文中宋" pitchFamily="2" charset="-122"/>
                <a:ea typeface="华文中宋" pitchFamily="2" charset="-122"/>
              </a:rPr>
              <a:t>：</a:t>
            </a:r>
            <a:endParaRPr lang="zh-CN" altLang="en-US">
              <a:solidFill>
                <a:srgbClr val="00B050"/>
              </a:solidFill>
              <a:latin typeface="华文中宋" pitchFamily="2" charset="-122"/>
              <a:ea typeface="华文中宋" pitchFamily="2" charset="-122"/>
            </a:endParaRPr>
          </a:p>
          <a:p>
            <a:pPr eaLnBrk="0" hangingPunct="0">
              <a:lnSpc>
                <a:spcPts val="4000"/>
              </a:lnSpc>
            </a:pPr>
            <a:r>
              <a:rPr lang="zh-CN" altLang="en-US">
                <a:latin typeface="华文中宋" pitchFamily="2" charset="-122"/>
                <a:ea typeface="华文中宋" pitchFamily="2" charset="-122"/>
              </a:rPr>
              <a:t>     申诉人何建峰等四人应获得的工伤赔偿款中是否应将其已获得的第三人赔偿款和商业保险赔偿金予以扣除？</a:t>
            </a:r>
            <a:endParaRPr lang="zh-CN" altLang="en-US">
              <a:latin typeface="华文中宋" pitchFamily="2" charset="-122"/>
              <a:ea typeface="华文中宋" pitchFamily="2" charset="-122"/>
            </a:endParaRPr>
          </a:p>
          <a:p>
            <a:pPr eaLnBrk="0" hangingPunct="0">
              <a:lnSpc>
                <a:spcPts val="4000"/>
              </a:lnSpc>
            </a:pPr>
            <a:r>
              <a:rPr lang="zh-CN" altLang="en-US">
                <a:solidFill>
                  <a:srgbClr val="00B050"/>
                </a:solidFill>
                <a:latin typeface="华文中宋" pitchFamily="2" charset="-122"/>
                <a:ea typeface="华文中宋" pitchFamily="2" charset="-122"/>
              </a:rPr>
              <a:t>裁判要旨</a:t>
            </a:r>
            <a:r>
              <a:rPr lang="zh-CN" altLang="en-US">
                <a:latin typeface="华文中宋" pitchFamily="2" charset="-122"/>
                <a:ea typeface="华文中宋" pitchFamily="2" charset="-122"/>
              </a:rPr>
              <a:t>：</a:t>
            </a:r>
            <a:endParaRPr lang="zh-CN" altLang="en-US">
              <a:latin typeface="华文中宋" pitchFamily="2" charset="-122"/>
              <a:ea typeface="华文中宋" pitchFamily="2" charset="-122"/>
            </a:endParaRPr>
          </a:p>
          <a:p>
            <a:pPr eaLnBrk="0" hangingPunct="0">
              <a:lnSpc>
                <a:spcPts val="4000"/>
              </a:lnSpc>
            </a:pPr>
            <a:r>
              <a:rPr lang="zh-CN" altLang="en-US">
                <a:latin typeface="华文中宋" pitchFamily="2" charset="-122"/>
                <a:ea typeface="华文中宋" pitchFamily="2" charset="-122"/>
              </a:rPr>
              <a:t>    因第三人侵权造成的工伤，受害人获得第三人侵权赔偿金的同时，可主张工伤保险待遇，除医疗费外，二者可以兼得。</a:t>
            </a:r>
            <a:endParaRPr lang="zh-CN" altLang="en-US">
              <a:latin typeface="华文中宋" pitchFamily="2" charset="-122"/>
              <a:ea typeface="华文中宋" pitchFamily="2" charset="-122"/>
            </a:endParaRPr>
          </a:p>
          <a:p>
            <a:pPr eaLnBrk="0" hangingPunct="0">
              <a:lnSpc>
                <a:spcPts val="4000"/>
              </a:lnSpc>
            </a:pPr>
            <a:endParaRPr lang="zh-CN" altLang="en-US">
              <a:latin typeface="华文中宋" pitchFamily="2" charset="-122"/>
              <a:ea typeface="华文中宋" pitchFamily="2" charset="-122"/>
            </a:endParaRPr>
          </a:p>
          <a:p>
            <a:pPr eaLnBrk="0" hangingPunct="0"/>
            <a:endParaRPr lang="zh-CN" altLang="en-US">
              <a:latin typeface="华文中宋" pitchFamily="2" charset="-122"/>
              <a:ea typeface="华文中宋" pitchFamily="2" charset="-122"/>
            </a:endParaRPr>
          </a:p>
        </p:txBody>
      </p:sp>
    </p:spTree>
  </p:cSld>
  <p:clrMapOvr>
    <a:masterClrMapping/>
  </p:clrMapOvr>
  <p:transition spd="slow">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文本框 1"/>
          <p:cNvSpPr txBox="1"/>
          <p:nvPr/>
        </p:nvSpPr>
        <p:spPr>
          <a:xfrm>
            <a:off x="509588" y="255588"/>
            <a:ext cx="7435850" cy="522287"/>
          </a:xfrm>
          <a:prstGeom prst="rect">
            <a:avLst/>
          </a:prstGeom>
          <a:noFill/>
          <a:ln w="9525">
            <a:noFill/>
          </a:ln>
        </p:spPr>
        <p:txBody>
          <a:bodyPr anchor="t" anchorCtr="0">
            <a:spAutoFit/>
          </a:bodyPr>
          <a:p>
            <a:pPr defTabSz="914400">
              <a:buFont typeface="Arial" panose="020B0604020202020204" pitchFamily="34" charset="0"/>
              <a:tabLst>
                <a:tab pos="0" algn="l"/>
              </a:tabLst>
            </a:pPr>
            <a:r>
              <a:rPr lang="zh-CN" altLang="en-US" sz="2800" dirty="0">
                <a:solidFill>
                  <a:schemeClr val="bg1"/>
                </a:solidFill>
                <a:latin typeface="华文中宋" pitchFamily="2" charset="-122"/>
                <a:ea typeface="华文中宋" pitchFamily="2" charset="-122"/>
              </a:rPr>
              <a:t>案例展示——基本案情</a:t>
            </a:r>
            <a:endParaRPr lang="zh-CN" altLang="en-US" sz="2800" dirty="0">
              <a:solidFill>
                <a:schemeClr val="bg1"/>
              </a:solidFill>
              <a:latin typeface="华文中宋" pitchFamily="2" charset="-122"/>
              <a:ea typeface="华文中宋" pitchFamily="2" charset="-122"/>
            </a:endParaRPr>
          </a:p>
        </p:txBody>
      </p:sp>
      <p:sp>
        <p:nvSpPr>
          <p:cNvPr id="22530" name="文本框 3"/>
          <p:cNvSpPr txBox="1"/>
          <p:nvPr/>
        </p:nvSpPr>
        <p:spPr>
          <a:xfrm>
            <a:off x="44450" y="906463"/>
            <a:ext cx="9055100" cy="5734050"/>
          </a:xfrm>
          <a:prstGeom prst="rect">
            <a:avLst/>
          </a:prstGeom>
          <a:noFill/>
          <a:ln w="9525">
            <a:noFill/>
          </a:ln>
        </p:spPr>
        <p:txBody>
          <a:bodyPr wrap="square" anchor="t" anchorCtr="0">
            <a:spAutoFit/>
          </a:bodyPr>
          <a:p>
            <a:pPr>
              <a:lnSpc>
                <a:spcPts val="4000"/>
              </a:lnSpc>
            </a:pPr>
            <a:r>
              <a:rPr lang="en-US" altLang="zh-CN">
                <a:latin typeface="华文中宋" pitchFamily="2" charset="-122"/>
                <a:ea typeface="华文中宋" pitchFamily="2" charset="-122"/>
              </a:rPr>
              <a:t>     </a:t>
            </a:r>
            <a:r>
              <a:rPr lang="zh-CN" altLang="en-US">
                <a:latin typeface="华文中宋" pitchFamily="2" charset="-122"/>
                <a:ea typeface="华文中宋" pitchFamily="2" charset="-122"/>
              </a:rPr>
              <a:t>陈芳兰系原告何建峰之妻，何巧娟、何巧玲、何鹏之母。陈芳兰自2010年7月起在被告渭滨街道办从事环卫工作。同年10月，陈芳兰在清扫道路时，被一面包车碰撞，导致死亡。2011年5月，咸阳市人力资源和社会保障局作出关于认定陈芳兰工亡的决定书。渭滨街道办对该决定书不服，后经行政复议和行政诉讼，2012年8月咸阳市中级人民法院作出终审判决，维持咸阳市人力资源和社会保障局关于认定陈芳兰工亡的决定书。</a:t>
            </a:r>
            <a:endParaRPr lang="zh-CN" altLang="en-US">
              <a:latin typeface="华文中宋" pitchFamily="2" charset="-122"/>
              <a:ea typeface="华文中宋" pitchFamily="2" charset="-122"/>
            </a:endParaRPr>
          </a:p>
          <a:p>
            <a:pPr>
              <a:lnSpc>
                <a:spcPts val="4000"/>
              </a:lnSpc>
            </a:pPr>
            <a:r>
              <a:rPr lang="zh-CN" altLang="en-US">
                <a:latin typeface="华文中宋" pitchFamily="2" charset="-122"/>
                <a:ea typeface="华文中宋" pitchFamily="2" charset="-122"/>
              </a:rPr>
              <a:t>     渭滨街道办曾为陈芳兰购买了人身意外保险，陈芳兰死亡后，其近亲属领取了人身意外保险金8万元，并从交通事故肇事方获得赔偿金10.6万元。2012年11月，原告何建峰等诉至咸阳秦都区法院，要求被告渭滨街道办支付陈芳兰丧葬补助费19521.5元，一次性工亡补助金436200元，并承担其他相关费用。渭滨街道办辩称，工亡补助金按照2009年标准计算约为9.57万元，丧葬补助费约为1.19万元；原告方已获得交通事故赔偿金和人身意外保险金共18.6万元，不应再重复赔偿，请求驳回原告的诉讼请求。</a:t>
            </a:r>
            <a:endParaRPr lang="zh-CN" altLang="en-US">
              <a:latin typeface="华文中宋" pitchFamily="2" charset="-122"/>
              <a:ea typeface="华文中宋" pitchFamily="2" charset="-122"/>
            </a:endParaRPr>
          </a:p>
        </p:txBody>
      </p:sp>
    </p:spTree>
  </p:cSld>
  <p:clrMapOvr>
    <a:masterClrMapping/>
  </p:clrMapOvr>
  <p:transition spd="slow">
    <p:random/>
  </p:transition>
</p:sld>
</file>

<file path=ppt/tags/tag1.xml><?xml version="1.0" encoding="utf-8"?>
<p:tagLst xmlns:p="http://schemas.openxmlformats.org/presentationml/2006/main">
  <p:tag name="KSO_WM_TEMPLATE_CATEGORY" val="diagram"/>
  <p:tag name="KSO_WM_TEMPLATE_INDEX" val="20181197"/>
  <p:tag name="KSO_WM_UNIT_TYPE" val="l_h_i"/>
  <p:tag name="KSO_WM_UNIT_INDEX" val="1_1_1"/>
  <p:tag name="KSO_WM_UNIT_ID" val="diagram20181197_1*l_h_i*1_1_1"/>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Lst>
</file>

<file path=ppt/tags/tag10.xml><?xml version="1.0" encoding="utf-8"?>
<p:tagLst xmlns:p="http://schemas.openxmlformats.org/presentationml/2006/main">
  <p:tag name="KSO_WM_TEMPLATE_CATEGORY" val="diagram"/>
  <p:tag name="KSO_WM_TEMPLATE_INDEX" val="20181197"/>
  <p:tag name="KSO_WM_UNIT_TYPE" val="l_h_i"/>
  <p:tag name="KSO_WM_UNIT_INDEX" val="1_2_17"/>
  <p:tag name="KSO_WM_UNIT_ID" val="diagram20181197_1*l_h_i*1_2_17"/>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Lst>
</file>

<file path=ppt/tags/tag100.xml><?xml version="1.0" encoding="utf-8"?>
<p:tagLst xmlns:p="http://schemas.openxmlformats.org/presentationml/2006/main">
  <p:tag name="KSO_WM_TEMPLATE_CATEGORY" val="diagram"/>
  <p:tag name="KSO_WM_TEMPLATE_INDEX" val="20181197"/>
  <p:tag name="KSO_WM_UNIT_TYPE" val="l_h_i"/>
  <p:tag name="KSO_WM_UNIT_INDEX" val="1_2_24"/>
  <p:tag name="KSO_WM_UNIT_ID" val="diagram20181197_1*l_h_i*1_2_24"/>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101.xml><?xml version="1.0" encoding="utf-8"?>
<p:tagLst xmlns:p="http://schemas.openxmlformats.org/presentationml/2006/main">
  <p:tag name="KSO_WM_TEMPLATE_CATEGORY" val="diagram"/>
  <p:tag name="KSO_WM_TEMPLATE_INDEX" val="20181197"/>
  <p:tag name="KSO_WM_UNIT_TYPE" val="l_h_i"/>
  <p:tag name="KSO_WM_UNIT_INDEX" val="1_2_25"/>
  <p:tag name="KSO_WM_UNIT_ID" val="diagram20181197_1*l_h_i*1_2_25"/>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102.xml><?xml version="1.0" encoding="utf-8"?>
<p:tagLst xmlns:p="http://schemas.openxmlformats.org/presentationml/2006/main">
  <p:tag name="KSO_WM_TEMPLATE_CATEGORY" val="diagram"/>
  <p:tag name="KSO_WM_TEMPLATE_INDEX" val="20181197"/>
  <p:tag name="KSO_WM_UNIT_TYPE" val="l_h_i"/>
  <p:tag name="KSO_WM_UNIT_INDEX" val="1_2_26"/>
  <p:tag name="KSO_WM_UNIT_ID" val="diagram20181197_1*l_h_i*1_2_26"/>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103.xml><?xml version="1.0" encoding="utf-8"?>
<p:tagLst xmlns:p="http://schemas.openxmlformats.org/presentationml/2006/main">
  <p:tag name="KSO_WM_TEMPLATE_CATEGORY" val="diagram"/>
  <p:tag name="KSO_WM_TEMPLATE_INDEX" val="20181197"/>
  <p:tag name="KSO_WM_UNIT_TYPE" val="l_h_i"/>
  <p:tag name="KSO_WM_UNIT_INDEX" val="1_2_2"/>
  <p:tag name="KSO_WM_UNIT_ID" val="diagram20181197_1*l_h_i*1_2_2"/>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104.xml><?xml version="1.0" encoding="utf-8"?>
<p:tagLst xmlns:p="http://schemas.openxmlformats.org/presentationml/2006/main">
  <p:tag name="KSO_WM_TEMPLATE_CATEGORY" val="diagram"/>
  <p:tag name="KSO_WM_TEMPLATE_INDEX" val="20181197"/>
  <p:tag name="KSO_WM_UNIT_TYPE" val="l_h_i"/>
  <p:tag name="KSO_WM_UNIT_INDEX" val="1_2_3"/>
  <p:tag name="KSO_WM_UNIT_ID" val="diagram20181197_1*l_h_i*1_2_3"/>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105.xml><?xml version="1.0" encoding="utf-8"?>
<p:tagLst xmlns:p="http://schemas.openxmlformats.org/presentationml/2006/main">
  <p:tag name="KSO_WM_TEMPLATE_CATEGORY" val="diagram"/>
  <p:tag name="KSO_WM_TEMPLATE_INDEX" val="20181197"/>
  <p:tag name="KSO_WM_UNIT_TYPE" val="l_h_i"/>
  <p:tag name="KSO_WM_UNIT_INDEX" val="1_2_21"/>
  <p:tag name="KSO_WM_UNIT_ID" val="diagram20181197_1*l_h_i*1_2_21"/>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106.xml><?xml version="1.0" encoding="utf-8"?>
<p:tagLst xmlns:p="http://schemas.openxmlformats.org/presentationml/2006/main">
  <p:tag name="KSO_WM_TEMPLATE_CATEGORY" val="diagram"/>
  <p:tag name="KSO_WM_TEMPLATE_INDEX" val="20181197"/>
  <p:tag name="KSO_WM_UNIT_TYPE" val="l_h_i"/>
  <p:tag name="KSO_WM_UNIT_INDEX" val="1_2_5"/>
  <p:tag name="KSO_WM_UNIT_ID" val="diagram20181197_1*l_h_i*1_2_5"/>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107.xml><?xml version="1.0" encoding="utf-8"?>
<p:tagLst xmlns:p="http://schemas.openxmlformats.org/presentationml/2006/main">
  <p:tag name="KSO_WM_TEMPLATE_CATEGORY" val="diagram"/>
  <p:tag name="KSO_WM_TEMPLATE_INDEX" val="20181197"/>
  <p:tag name="KSO_WM_UNIT_TYPE" val="l_h_i"/>
  <p:tag name="KSO_WM_UNIT_INDEX" val="1_2_7"/>
  <p:tag name="KSO_WM_UNIT_ID" val="diagram20181197_1*l_h_i*1_2_7"/>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108.xml><?xml version="1.0" encoding="utf-8"?>
<p:tagLst xmlns:p="http://schemas.openxmlformats.org/presentationml/2006/main">
  <p:tag name="KSO_WM_TEMPLATE_CATEGORY" val="diagram"/>
  <p:tag name="KSO_WM_TEMPLATE_INDEX" val="20181197"/>
  <p:tag name="KSO_WM_UNIT_TYPE" val="l_h_i"/>
  <p:tag name="KSO_WM_UNIT_INDEX" val="1_2_8"/>
  <p:tag name="KSO_WM_UNIT_ID" val="diagram20181197_1*l_h_i*1_2_8"/>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109.xml><?xml version="1.0" encoding="utf-8"?>
<p:tagLst xmlns:p="http://schemas.openxmlformats.org/presentationml/2006/main">
  <p:tag name="KSO_WM_TEMPLATE_CATEGORY" val="diagram"/>
  <p:tag name="KSO_WM_TEMPLATE_INDEX" val="20181197"/>
  <p:tag name="KSO_WM_UNIT_TYPE" val="l_h_i"/>
  <p:tag name="KSO_WM_UNIT_INDEX" val="1_2_9"/>
  <p:tag name="KSO_WM_UNIT_ID" val="diagram20181197_1*l_h_i*1_2_9"/>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11.xml><?xml version="1.0" encoding="utf-8"?>
<p:tagLst xmlns:p="http://schemas.openxmlformats.org/presentationml/2006/main">
  <p:tag name="KSO_WM_TEMPLATE_CATEGORY" val="diagram"/>
  <p:tag name="KSO_WM_TEMPLATE_INDEX" val="20181197"/>
  <p:tag name="KSO_WM_UNIT_TYPE" val="l_h_i"/>
  <p:tag name="KSO_WM_UNIT_INDEX" val="1_2_18"/>
  <p:tag name="KSO_WM_UNIT_ID" val="diagram20181197_1*l_h_i*1_2_18"/>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110.xml><?xml version="1.0" encoding="utf-8"?>
<p:tagLst xmlns:p="http://schemas.openxmlformats.org/presentationml/2006/main">
  <p:tag name="KSO_WM_TEMPLATE_CATEGORY" val="diagram"/>
  <p:tag name="KSO_WM_TEMPLATE_INDEX" val="20181197"/>
  <p:tag name="KSO_WM_UNIT_TYPE" val="l_h_i"/>
  <p:tag name="KSO_WM_UNIT_INDEX" val="1_2_10"/>
  <p:tag name="KSO_WM_UNIT_ID" val="diagram20181197_1*l_h_i*1_2_10"/>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111.xml><?xml version="1.0" encoding="utf-8"?>
<p:tagLst xmlns:p="http://schemas.openxmlformats.org/presentationml/2006/main">
  <p:tag name="KSO_WM_TEMPLATE_CATEGORY" val="diagram"/>
  <p:tag name="KSO_WM_TEMPLATE_INDEX" val="20181197"/>
  <p:tag name="KSO_WM_UNIT_TYPE" val="l_h_i"/>
  <p:tag name="KSO_WM_UNIT_INDEX" val="1_2_11"/>
  <p:tag name="KSO_WM_UNIT_ID" val="diagram20181197_1*l_h_i*1_2_11"/>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112.xml><?xml version="1.0" encoding="utf-8"?>
<p:tagLst xmlns:p="http://schemas.openxmlformats.org/presentationml/2006/main">
  <p:tag name="KSO_WM_TEMPLATE_CATEGORY" val="diagram"/>
  <p:tag name="KSO_WM_TEMPLATE_INDEX" val="20181197"/>
  <p:tag name="KSO_WM_UNIT_TYPE" val="l_h_i"/>
  <p:tag name="KSO_WM_UNIT_INDEX" val="1_1_16"/>
  <p:tag name="KSO_WM_UNIT_ID" val="diagram20181197_1*l_h_i*1_1_16"/>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113.xml><?xml version="1.0" encoding="utf-8"?>
<p:tagLst xmlns:p="http://schemas.openxmlformats.org/presentationml/2006/main">
  <p:tag name="KSO_WM_TEMPLATE_CATEGORY" val="diagram"/>
  <p:tag name="KSO_WM_TEMPLATE_INDEX" val="20181197"/>
  <p:tag name="KSO_WM_UNIT_TYPE" val="l_h_i"/>
  <p:tag name="KSO_WM_UNIT_INDEX" val="1_1_17"/>
  <p:tag name="KSO_WM_UNIT_ID" val="diagram20181197_1*l_h_i*1_1_17"/>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Lst>
</file>

<file path=ppt/tags/tag114.xml><?xml version="1.0" encoding="utf-8"?>
<p:tagLst xmlns:p="http://schemas.openxmlformats.org/presentationml/2006/main">
  <p:tag name="KSO_WM_TEMPLATE_CATEGORY" val="diagram"/>
  <p:tag name="KSO_WM_TEMPLATE_INDEX" val="20181197"/>
  <p:tag name="KSO_WM_UNIT_TYPE" val="l_h_i"/>
  <p:tag name="KSO_WM_UNIT_INDEX" val="1_1_18"/>
  <p:tag name="KSO_WM_UNIT_ID" val="diagram20181197_1*l_h_i*1_1_18"/>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115.xml><?xml version="1.0" encoding="utf-8"?>
<p:tagLst xmlns:p="http://schemas.openxmlformats.org/presentationml/2006/main">
  <p:tag name="KSO_WM_TEMPLATE_CATEGORY" val="diagram"/>
  <p:tag name="KSO_WM_TEMPLATE_INDEX" val="20181197"/>
  <p:tag name="KSO_WM_UNIT_TYPE" val="l_h_i"/>
  <p:tag name="KSO_WM_UNIT_INDEX" val="1_1_19"/>
  <p:tag name="KSO_WM_UNIT_ID" val="diagram20181197_1*l_h_i*1_1_19"/>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116.xml><?xml version="1.0" encoding="utf-8"?>
<p:tagLst xmlns:p="http://schemas.openxmlformats.org/presentationml/2006/main">
  <p:tag name="KSO_WM_TEMPLATE_CATEGORY" val="diagram"/>
  <p:tag name="KSO_WM_TEMPLATE_INDEX" val="20181197"/>
  <p:tag name="KSO_WM_UNIT_TYPE" val="l_h_i"/>
  <p:tag name="KSO_WM_UNIT_INDEX" val="1_1_12"/>
  <p:tag name="KSO_WM_UNIT_ID" val="diagram20181197_1*l_h_i*1_1_12"/>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117.xml><?xml version="1.0" encoding="utf-8"?>
<p:tagLst xmlns:p="http://schemas.openxmlformats.org/presentationml/2006/main">
  <p:tag name="KSO_WM_TEMPLATE_CATEGORY" val="diagram"/>
  <p:tag name="KSO_WM_TEMPLATE_INDEX" val="20181197"/>
  <p:tag name="KSO_WM_UNIT_TYPE" val="l_h_i"/>
  <p:tag name="KSO_WM_UNIT_INDEX" val="1_1_20"/>
  <p:tag name="KSO_WM_UNIT_ID" val="diagram20181197_1*l_h_i*1_1_20"/>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118.xml><?xml version="1.0" encoding="utf-8"?>
<p:tagLst xmlns:p="http://schemas.openxmlformats.org/presentationml/2006/main">
  <p:tag name="KSO_WM_TEMPLATE_CATEGORY" val="diagram"/>
  <p:tag name="KSO_WM_TEMPLATE_INDEX" val="20181197"/>
  <p:tag name="KSO_WM_UNIT_TYPE" val="l_h_i"/>
  <p:tag name="KSO_WM_UNIT_INDEX" val="1_1_14"/>
  <p:tag name="KSO_WM_UNIT_ID" val="diagram20181197_1*l_h_i*1_1_14"/>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119.xml><?xml version="1.0" encoding="utf-8"?>
<p:tagLst xmlns:p="http://schemas.openxmlformats.org/presentationml/2006/main">
  <p:tag name="KSO_WM_TEMPLATE_CATEGORY" val="diagram"/>
  <p:tag name="KSO_WM_TEMPLATE_INDEX" val="20181197"/>
  <p:tag name="KSO_WM_UNIT_TYPE" val="l_h_i"/>
  <p:tag name="KSO_WM_UNIT_INDEX" val="1_1_22"/>
  <p:tag name="KSO_WM_UNIT_ID" val="diagram20181197_1*l_h_i*1_1_22"/>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12.xml><?xml version="1.0" encoding="utf-8"?>
<p:tagLst xmlns:p="http://schemas.openxmlformats.org/presentationml/2006/main">
  <p:tag name="KSO_WM_TEMPLATE_CATEGORY" val="diagram"/>
  <p:tag name="KSO_WM_TEMPLATE_INDEX" val="20181197"/>
  <p:tag name="KSO_WM_UNIT_TYPE" val="l_h_i"/>
  <p:tag name="KSO_WM_UNIT_INDEX" val="1_2_19"/>
  <p:tag name="KSO_WM_UNIT_ID" val="diagram20181197_1*l_h_i*1_2_19"/>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120.xml><?xml version="1.0" encoding="utf-8"?>
<p:tagLst xmlns:p="http://schemas.openxmlformats.org/presentationml/2006/main">
  <p:tag name="KSO_WM_TEMPLATE_CATEGORY" val="diagram"/>
  <p:tag name="KSO_WM_TEMPLATE_INDEX" val="20181197"/>
  <p:tag name="KSO_WM_UNIT_TYPE" val="l_h_i"/>
  <p:tag name="KSO_WM_UNIT_INDEX" val="1_1_23"/>
  <p:tag name="KSO_WM_UNIT_ID" val="diagram20181197_1*l_h_i*1_1_23"/>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121.xml><?xml version="1.0" encoding="utf-8"?>
<p:tagLst xmlns:p="http://schemas.openxmlformats.org/presentationml/2006/main">
  <p:tag name="KSO_WM_TEMPLATE_CATEGORY" val="diagram"/>
  <p:tag name="KSO_WM_TEMPLATE_INDEX" val="20181197"/>
  <p:tag name="KSO_WM_UNIT_TYPE" val="l_h_i"/>
  <p:tag name="KSO_WM_UNIT_INDEX" val="1_1_24"/>
  <p:tag name="KSO_WM_UNIT_ID" val="diagram20181197_1*l_h_i*1_1_24"/>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122.xml><?xml version="1.0" encoding="utf-8"?>
<p:tagLst xmlns:p="http://schemas.openxmlformats.org/presentationml/2006/main">
  <p:tag name="KSO_WM_TEMPLATE_CATEGORY" val="diagram"/>
  <p:tag name="KSO_WM_TEMPLATE_INDEX" val="20181197"/>
  <p:tag name="KSO_WM_UNIT_TYPE" val="l_h_i"/>
  <p:tag name="KSO_WM_UNIT_INDEX" val="1_1_25"/>
  <p:tag name="KSO_WM_UNIT_ID" val="diagram20181197_1*l_h_i*1_1_25"/>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123.xml><?xml version="1.0" encoding="utf-8"?>
<p:tagLst xmlns:p="http://schemas.openxmlformats.org/presentationml/2006/main">
  <p:tag name="KSO_WM_TEMPLATE_CATEGORY" val="diagram"/>
  <p:tag name="KSO_WM_TEMPLATE_INDEX" val="20181197"/>
  <p:tag name="KSO_WM_UNIT_TYPE" val="l_h_i"/>
  <p:tag name="KSO_WM_UNIT_INDEX" val="1_1_26"/>
  <p:tag name="KSO_WM_UNIT_ID" val="diagram20181197_1*l_h_i*1_1_26"/>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124.xml><?xml version="1.0" encoding="utf-8"?>
<p:tagLst xmlns:p="http://schemas.openxmlformats.org/presentationml/2006/main">
  <p:tag name="KSO_WM_TEMPLATE_CATEGORY" val="diagram"/>
  <p:tag name="KSO_WM_TEMPLATE_INDEX" val="20181197"/>
  <p:tag name="KSO_WM_UNIT_TYPE" val="l_h_i"/>
  <p:tag name="KSO_WM_UNIT_INDEX" val="1_1_2"/>
  <p:tag name="KSO_WM_UNIT_ID" val="diagram20181197_1*l_h_i*1_1_2"/>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125.xml><?xml version="1.0" encoding="utf-8"?>
<p:tagLst xmlns:p="http://schemas.openxmlformats.org/presentationml/2006/main">
  <p:tag name="KSO_WM_TEMPLATE_CATEGORY" val="diagram"/>
  <p:tag name="KSO_WM_TEMPLATE_INDEX" val="20181197"/>
  <p:tag name="KSO_WM_UNIT_TYPE" val="l_h_i"/>
  <p:tag name="KSO_WM_UNIT_INDEX" val="1_1_3"/>
  <p:tag name="KSO_WM_UNIT_ID" val="diagram20181197_1*l_h_i*1_1_3"/>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126.xml><?xml version="1.0" encoding="utf-8"?>
<p:tagLst xmlns:p="http://schemas.openxmlformats.org/presentationml/2006/main">
  <p:tag name="KSO_WM_TEMPLATE_CATEGORY" val="diagram"/>
  <p:tag name="KSO_WM_TEMPLATE_INDEX" val="20181197"/>
  <p:tag name="KSO_WM_UNIT_TYPE" val="l_h_i"/>
  <p:tag name="KSO_WM_UNIT_INDEX" val="1_1_21"/>
  <p:tag name="KSO_WM_UNIT_ID" val="diagram20181197_1*l_h_i*1_1_21"/>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127.xml><?xml version="1.0" encoding="utf-8"?>
<p:tagLst xmlns:p="http://schemas.openxmlformats.org/presentationml/2006/main">
  <p:tag name="KSO_WM_TEMPLATE_CATEGORY" val="diagram"/>
  <p:tag name="KSO_WM_TEMPLATE_INDEX" val="20181197"/>
  <p:tag name="KSO_WM_UNIT_TYPE" val="l_h_i"/>
  <p:tag name="KSO_WM_UNIT_INDEX" val="1_1_5"/>
  <p:tag name="KSO_WM_UNIT_ID" val="diagram20181197_1*l_h_i*1_1_5"/>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128.xml><?xml version="1.0" encoding="utf-8"?>
<p:tagLst xmlns:p="http://schemas.openxmlformats.org/presentationml/2006/main">
  <p:tag name="KSO_WM_TEMPLATE_CATEGORY" val="diagram"/>
  <p:tag name="KSO_WM_TEMPLATE_INDEX" val="20181197"/>
  <p:tag name="KSO_WM_UNIT_TYPE" val="l_h_i"/>
  <p:tag name="KSO_WM_UNIT_INDEX" val="1_1_7"/>
  <p:tag name="KSO_WM_UNIT_ID" val="diagram20181197_1*l_h_i*1_1_7"/>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129.xml><?xml version="1.0" encoding="utf-8"?>
<p:tagLst xmlns:p="http://schemas.openxmlformats.org/presentationml/2006/main">
  <p:tag name="KSO_WM_TEMPLATE_CATEGORY" val="diagram"/>
  <p:tag name="KSO_WM_TEMPLATE_INDEX" val="20181197"/>
  <p:tag name="KSO_WM_UNIT_TYPE" val="l_h_i"/>
  <p:tag name="KSO_WM_UNIT_INDEX" val="1_1_8"/>
  <p:tag name="KSO_WM_UNIT_ID" val="diagram20181197_1*l_h_i*1_1_8"/>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13.xml><?xml version="1.0" encoding="utf-8"?>
<p:tagLst xmlns:p="http://schemas.openxmlformats.org/presentationml/2006/main">
  <p:tag name="KSO_WM_TEMPLATE_CATEGORY" val="diagram"/>
  <p:tag name="KSO_WM_TEMPLATE_INDEX" val="20181197"/>
  <p:tag name="KSO_WM_UNIT_TYPE" val="l_h_i"/>
  <p:tag name="KSO_WM_UNIT_INDEX" val="1_2_12"/>
  <p:tag name="KSO_WM_UNIT_ID" val="diagram20181197_1*l_h_i*1_2_12"/>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130.xml><?xml version="1.0" encoding="utf-8"?>
<p:tagLst xmlns:p="http://schemas.openxmlformats.org/presentationml/2006/main">
  <p:tag name="KSO_WM_TEMPLATE_CATEGORY" val="diagram"/>
  <p:tag name="KSO_WM_TEMPLATE_INDEX" val="20181197"/>
  <p:tag name="KSO_WM_UNIT_TYPE" val="l_h_i"/>
  <p:tag name="KSO_WM_UNIT_INDEX" val="1_1_9"/>
  <p:tag name="KSO_WM_UNIT_ID" val="diagram20181197_1*l_h_i*1_1_9"/>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131.xml><?xml version="1.0" encoding="utf-8"?>
<p:tagLst xmlns:p="http://schemas.openxmlformats.org/presentationml/2006/main">
  <p:tag name="KSO_WM_TEMPLATE_CATEGORY" val="diagram"/>
  <p:tag name="KSO_WM_TEMPLATE_INDEX" val="20181197"/>
  <p:tag name="KSO_WM_UNIT_TYPE" val="l_h_i"/>
  <p:tag name="KSO_WM_UNIT_INDEX" val="1_1_10"/>
  <p:tag name="KSO_WM_UNIT_ID" val="diagram20181197_1*l_h_i*1_1_10"/>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132.xml><?xml version="1.0" encoding="utf-8"?>
<p:tagLst xmlns:p="http://schemas.openxmlformats.org/presentationml/2006/main">
  <p:tag name="KSO_WM_TEMPLATE_CATEGORY" val="diagram"/>
  <p:tag name="KSO_WM_TEMPLATE_INDEX" val="20181197"/>
  <p:tag name="KSO_WM_UNIT_TYPE" val="l_h_i"/>
  <p:tag name="KSO_WM_UNIT_INDEX" val="1_1_11"/>
  <p:tag name="KSO_WM_UNIT_ID" val="diagram20181197_1*l_h_i*1_1_11"/>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133.xml><?xml version="1.0" encoding="utf-8"?>
<p:tagLst xmlns:p="http://schemas.openxmlformats.org/presentationml/2006/main">
  <p:tag name="KSO_WM_TEMPLATE_CATEGORY" val="diagram"/>
  <p:tag name="KSO_WM_TEMPLATE_INDEX" val="20181197"/>
  <p:tag name="KSO_WM_UNIT_TYPE" val="l_h_i"/>
  <p:tag name="KSO_WM_UNIT_INDEX" val="1_1_4"/>
  <p:tag name="KSO_WM_UNIT_ID" val="diagram20181197_1*l_h_i*1_1_4"/>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134.xml><?xml version="1.0" encoding="utf-8"?>
<p:tagLst xmlns:p="http://schemas.openxmlformats.org/presentationml/2006/main">
  <p:tag name="KSO_WM_TEMPLATE_CATEGORY" val="diagram"/>
  <p:tag name="KSO_WM_TEMPLATE_INDEX" val="20181197"/>
  <p:tag name="KSO_WM_UNIT_TYPE" val="l_h_i"/>
  <p:tag name="KSO_WM_UNIT_INDEX" val="1_3_18"/>
  <p:tag name="KSO_WM_UNIT_ID" val="diagram20181197_1*l_h_i*1_3_18"/>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135.xml><?xml version="1.0" encoding="utf-8"?>
<p:tagLst xmlns:p="http://schemas.openxmlformats.org/presentationml/2006/main">
  <p:tag name="KSO_WM_TEMPLATE_CATEGORY" val="diagram"/>
  <p:tag name="KSO_WM_TEMPLATE_INDEX" val="20181197"/>
  <p:tag name="KSO_WM_UNIT_TYPE" val="l_h_i"/>
  <p:tag name="KSO_WM_UNIT_INDEX" val="1_3_19"/>
  <p:tag name="KSO_WM_UNIT_ID" val="diagram20181197_1*l_h_i*1_3_19"/>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Lst>
</file>

<file path=ppt/tags/tag136.xml><?xml version="1.0" encoding="utf-8"?>
<p:tagLst xmlns:p="http://schemas.openxmlformats.org/presentationml/2006/main">
  <p:tag name="KSO_WM_TEMPLATE_CATEGORY" val="diagram"/>
  <p:tag name="KSO_WM_TEMPLATE_INDEX" val="20181197"/>
  <p:tag name="KSO_WM_UNIT_TYPE" val="l_h_i"/>
  <p:tag name="KSO_WM_UNIT_INDEX" val="1_3_20"/>
  <p:tag name="KSO_WM_UNIT_ID" val="diagram20181197_1*l_h_i*1_3_20"/>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137.xml><?xml version="1.0" encoding="utf-8"?>
<p:tagLst xmlns:p="http://schemas.openxmlformats.org/presentationml/2006/main">
  <p:tag name="KSO_WM_TEMPLATE_CATEGORY" val="diagram"/>
  <p:tag name="KSO_WM_TEMPLATE_INDEX" val="20181197"/>
  <p:tag name="KSO_WM_UNIT_TYPE" val="l_h_i"/>
  <p:tag name="KSO_WM_UNIT_INDEX" val="1_3_12"/>
  <p:tag name="KSO_WM_UNIT_ID" val="diagram20181197_1*l_h_i*1_3_12"/>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138.xml><?xml version="1.0" encoding="utf-8"?>
<p:tagLst xmlns:p="http://schemas.openxmlformats.org/presentationml/2006/main">
  <p:tag name="KSO_WM_TEMPLATE_CATEGORY" val="diagram"/>
  <p:tag name="KSO_WM_TEMPLATE_INDEX" val="20181197"/>
  <p:tag name="KSO_WM_UNIT_TYPE" val="l_h_i"/>
  <p:tag name="KSO_WM_UNIT_INDEX" val="1_3_21"/>
  <p:tag name="KSO_WM_UNIT_ID" val="diagram20181197_1*l_h_i*1_3_21"/>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139.xml><?xml version="1.0" encoding="utf-8"?>
<p:tagLst xmlns:p="http://schemas.openxmlformats.org/presentationml/2006/main">
  <p:tag name="KSO_WM_TEMPLATE_CATEGORY" val="diagram"/>
  <p:tag name="KSO_WM_TEMPLATE_INDEX" val="20181197"/>
  <p:tag name="KSO_WM_UNIT_TYPE" val="l_h_i"/>
  <p:tag name="KSO_WM_UNIT_INDEX" val="1_3_23"/>
  <p:tag name="KSO_WM_UNIT_ID" val="diagram20181197_1*l_h_i*1_3_23"/>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14.xml><?xml version="1.0" encoding="utf-8"?>
<p:tagLst xmlns:p="http://schemas.openxmlformats.org/presentationml/2006/main">
  <p:tag name="KSO_WM_TEMPLATE_CATEGORY" val="diagram"/>
  <p:tag name="KSO_WM_TEMPLATE_INDEX" val="20181197"/>
  <p:tag name="KSO_WM_UNIT_TYPE" val="l_h_i"/>
  <p:tag name="KSO_WM_UNIT_INDEX" val="1_2_20"/>
  <p:tag name="KSO_WM_UNIT_ID" val="diagram20181197_1*l_h_i*1_2_20"/>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140.xml><?xml version="1.0" encoding="utf-8"?>
<p:tagLst xmlns:p="http://schemas.openxmlformats.org/presentationml/2006/main">
  <p:tag name="KSO_WM_TEMPLATE_CATEGORY" val="diagram"/>
  <p:tag name="KSO_WM_TEMPLATE_INDEX" val="20181197"/>
  <p:tag name="KSO_WM_UNIT_TYPE" val="l_h_i"/>
  <p:tag name="KSO_WM_UNIT_INDEX" val="1_3_15"/>
  <p:tag name="KSO_WM_UNIT_ID" val="diagram20181197_1*l_h_i*1_3_15"/>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141.xml><?xml version="1.0" encoding="utf-8"?>
<p:tagLst xmlns:p="http://schemas.openxmlformats.org/presentationml/2006/main">
  <p:tag name="KSO_WM_TEMPLATE_CATEGORY" val="diagram"/>
  <p:tag name="KSO_WM_TEMPLATE_INDEX" val="20181197"/>
  <p:tag name="KSO_WM_UNIT_TYPE" val="l_h_i"/>
  <p:tag name="KSO_WM_UNIT_INDEX" val="1_3_24"/>
  <p:tag name="KSO_WM_UNIT_ID" val="diagram20181197_1*l_h_i*1_3_24"/>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142.xml><?xml version="1.0" encoding="utf-8"?>
<p:tagLst xmlns:p="http://schemas.openxmlformats.org/presentationml/2006/main">
  <p:tag name="KSO_WM_TEMPLATE_CATEGORY" val="diagram"/>
  <p:tag name="KSO_WM_TEMPLATE_INDEX" val="20181197"/>
  <p:tag name="KSO_WM_UNIT_TYPE" val="l_h_i"/>
  <p:tag name="KSO_WM_UNIT_INDEX" val="1_3_25"/>
  <p:tag name="KSO_WM_UNIT_ID" val="diagram20181197_1*l_h_i*1_3_25"/>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143.xml><?xml version="1.0" encoding="utf-8"?>
<p:tagLst xmlns:p="http://schemas.openxmlformats.org/presentationml/2006/main">
  <p:tag name="KSO_WM_TEMPLATE_CATEGORY" val="diagram"/>
  <p:tag name="KSO_WM_TEMPLATE_INDEX" val="20181197"/>
  <p:tag name="KSO_WM_UNIT_TYPE" val="l_h_i"/>
  <p:tag name="KSO_WM_UNIT_INDEX" val="1_3_26"/>
  <p:tag name="KSO_WM_UNIT_ID" val="diagram20181197_1*l_h_i*1_3_26"/>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144.xml><?xml version="1.0" encoding="utf-8"?>
<p:tagLst xmlns:p="http://schemas.openxmlformats.org/presentationml/2006/main">
  <p:tag name="KSO_WM_TEMPLATE_CATEGORY" val="diagram"/>
  <p:tag name="KSO_WM_TEMPLATE_INDEX" val="20181197"/>
  <p:tag name="KSO_WM_UNIT_TYPE" val="l_h_i"/>
  <p:tag name="KSO_WM_UNIT_INDEX" val="1_3_27"/>
  <p:tag name="KSO_WM_UNIT_ID" val="diagram20181197_1*l_h_i*1_3_27"/>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145.xml><?xml version="1.0" encoding="utf-8"?>
<p:tagLst xmlns:p="http://schemas.openxmlformats.org/presentationml/2006/main">
  <p:tag name="KSO_WM_TEMPLATE_CATEGORY" val="diagram"/>
  <p:tag name="KSO_WM_TEMPLATE_INDEX" val="20181197"/>
  <p:tag name="KSO_WM_UNIT_TYPE" val="l_h_i"/>
  <p:tag name="KSO_WM_UNIT_INDEX" val="1_3_2"/>
  <p:tag name="KSO_WM_UNIT_ID" val="diagram20181197_1*l_h_i*1_3_2"/>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146.xml><?xml version="1.0" encoding="utf-8"?>
<p:tagLst xmlns:p="http://schemas.openxmlformats.org/presentationml/2006/main">
  <p:tag name="KSO_WM_TEMPLATE_CATEGORY" val="diagram"/>
  <p:tag name="KSO_WM_TEMPLATE_INDEX" val="20181197"/>
  <p:tag name="KSO_WM_UNIT_TYPE" val="l_h_i"/>
  <p:tag name="KSO_WM_UNIT_INDEX" val="1_3_3"/>
  <p:tag name="KSO_WM_UNIT_ID" val="diagram20181197_1*l_h_i*1_3_3"/>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147.xml><?xml version="1.0" encoding="utf-8"?>
<p:tagLst xmlns:p="http://schemas.openxmlformats.org/presentationml/2006/main">
  <p:tag name="KSO_WM_TEMPLATE_CATEGORY" val="diagram"/>
  <p:tag name="KSO_WM_TEMPLATE_INDEX" val="20181197"/>
  <p:tag name="KSO_WM_UNIT_TYPE" val="l_h_i"/>
  <p:tag name="KSO_WM_UNIT_INDEX" val="1_3_5"/>
  <p:tag name="KSO_WM_UNIT_ID" val="diagram20181197_1*l_h_i*1_3_5"/>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148.xml><?xml version="1.0" encoding="utf-8"?>
<p:tagLst xmlns:p="http://schemas.openxmlformats.org/presentationml/2006/main">
  <p:tag name="KSO_WM_TEMPLATE_CATEGORY" val="diagram"/>
  <p:tag name="KSO_WM_TEMPLATE_INDEX" val="20181197"/>
  <p:tag name="KSO_WM_UNIT_TYPE" val="l_h_i"/>
  <p:tag name="KSO_WM_UNIT_INDEX" val="1_3_22"/>
  <p:tag name="KSO_WM_UNIT_ID" val="diagram20181197_1*l_h_i*1_3_22"/>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149.xml><?xml version="1.0" encoding="utf-8"?>
<p:tagLst xmlns:p="http://schemas.openxmlformats.org/presentationml/2006/main">
  <p:tag name="KSO_WM_TEMPLATE_CATEGORY" val="diagram"/>
  <p:tag name="KSO_WM_TEMPLATE_INDEX" val="20181197"/>
  <p:tag name="KSO_WM_UNIT_TYPE" val="l_h_i"/>
  <p:tag name="KSO_WM_UNIT_INDEX" val="1_3_6"/>
  <p:tag name="KSO_WM_UNIT_ID" val="diagram20181197_1*l_h_i*1_3_6"/>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15.xml><?xml version="1.0" encoding="utf-8"?>
<p:tagLst xmlns:p="http://schemas.openxmlformats.org/presentationml/2006/main">
  <p:tag name="KSO_WM_TEMPLATE_CATEGORY" val="diagram"/>
  <p:tag name="KSO_WM_TEMPLATE_INDEX" val="20181197"/>
  <p:tag name="KSO_WM_UNIT_TYPE" val="l_h_i"/>
  <p:tag name="KSO_WM_UNIT_INDEX" val="1_2_14"/>
  <p:tag name="KSO_WM_UNIT_ID" val="diagram20181197_1*l_h_i*1_2_14"/>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150.xml><?xml version="1.0" encoding="utf-8"?>
<p:tagLst xmlns:p="http://schemas.openxmlformats.org/presentationml/2006/main">
  <p:tag name="KSO_WM_TEMPLATE_CATEGORY" val="diagram"/>
  <p:tag name="KSO_WM_TEMPLATE_INDEX" val="20181197"/>
  <p:tag name="KSO_WM_UNIT_TYPE" val="l_h_i"/>
  <p:tag name="KSO_WM_UNIT_INDEX" val="1_3_8"/>
  <p:tag name="KSO_WM_UNIT_ID" val="diagram20181197_1*l_h_i*1_3_8"/>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151.xml><?xml version="1.0" encoding="utf-8"?>
<p:tagLst xmlns:p="http://schemas.openxmlformats.org/presentationml/2006/main">
  <p:tag name="KSO_WM_TEMPLATE_CATEGORY" val="diagram"/>
  <p:tag name="KSO_WM_TEMPLATE_INDEX" val="20181197"/>
  <p:tag name="KSO_WM_UNIT_TYPE" val="l_h_i"/>
  <p:tag name="KSO_WM_UNIT_INDEX" val="1_3_9"/>
  <p:tag name="KSO_WM_UNIT_ID" val="diagram20181197_1*l_h_i*1_3_9"/>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152.xml><?xml version="1.0" encoding="utf-8"?>
<p:tagLst xmlns:p="http://schemas.openxmlformats.org/presentationml/2006/main">
  <p:tag name="KSO_WM_TEMPLATE_CATEGORY" val="diagram"/>
  <p:tag name="KSO_WM_TEMPLATE_INDEX" val="20181197"/>
  <p:tag name="KSO_WM_UNIT_TYPE" val="l_h_i"/>
  <p:tag name="KSO_WM_UNIT_INDEX" val="1_3_10"/>
  <p:tag name="KSO_WM_UNIT_ID" val="diagram20181197_1*l_h_i*1_3_10"/>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153.xml><?xml version="1.0" encoding="utf-8"?>
<p:tagLst xmlns:p="http://schemas.openxmlformats.org/presentationml/2006/main">
  <p:tag name="KSO_WM_TEMPLATE_CATEGORY" val="diagram"/>
  <p:tag name="KSO_WM_TEMPLATE_INDEX" val="20181197"/>
  <p:tag name="KSO_WM_UNIT_TYPE" val="l_h_i"/>
  <p:tag name="KSO_WM_UNIT_INDEX" val="1_3_11"/>
  <p:tag name="KSO_WM_UNIT_ID" val="diagram20181197_1*l_h_i*1_3_11"/>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154.xml><?xml version="1.0" encoding="utf-8"?>
<p:tagLst xmlns:p="http://schemas.openxmlformats.org/presentationml/2006/main">
  <p:tag name="KSO_WM_TEMPLATE_CATEGORY" val="diagram"/>
  <p:tag name="KSO_WM_TEMPLATE_INDEX" val="20181197"/>
  <p:tag name="KSO_WM_UNIT_TYPE" val="l_h_i"/>
  <p:tag name="KSO_WM_UNIT_INDEX" val="1_3_13"/>
  <p:tag name="KSO_WM_UNIT_ID" val="diagram20181197_1*l_h_i*1_3_13"/>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155.xml><?xml version="1.0" encoding="utf-8"?>
<p:tagLst xmlns:p="http://schemas.openxmlformats.org/presentationml/2006/main">
  <p:tag name="KSO_WM_TEMPLATE_CATEGORY" val="diagram"/>
  <p:tag name="KSO_WM_TEMPLATE_INDEX" val="20181197"/>
  <p:tag name="KSO_WM_UNIT_TYPE" val="l_h_i"/>
  <p:tag name="KSO_WM_UNIT_INDEX" val="1_3_4"/>
  <p:tag name="KSO_WM_UNIT_ID" val="diagram20181197_1*l_h_i*1_3_4"/>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156.xml><?xml version="1.0" encoding="utf-8"?>
<p:tagLst xmlns:p="http://schemas.openxmlformats.org/presentationml/2006/main">
  <p:tag name="KSO_WM_TEMPLATE_CATEGORY" val="diagram"/>
  <p:tag name="KSO_WM_TEMPLATE_INDEX" val="20181197"/>
  <p:tag name="KSO_WM_UNIT_TYPE" val="l_h_i"/>
  <p:tag name="KSO_WM_UNIT_INDEX" val="1_3_14"/>
  <p:tag name="KSO_WM_UNIT_ID" val="diagram20181197_1*l_h_i*1_3_14"/>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
  <p:tag name="KSO_WM_UNIT_TEXT_FILL_TYPE" val="1"/>
</p:tagLst>
</file>

<file path=ppt/tags/tag157.xml><?xml version="1.0" encoding="utf-8"?>
<p:tagLst xmlns:p="http://schemas.openxmlformats.org/presentationml/2006/main">
  <p:tag name="KSO_WM_TEMPLATE_CATEGORY" val="diagram"/>
  <p:tag name="KSO_WM_TEMPLATE_INDEX" val="20181197"/>
  <p:tag name="KSO_WM_UNIT_TYPE" val="l_h_i"/>
  <p:tag name="KSO_WM_UNIT_INDEX" val="1_1_15"/>
  <p:tag name="KSO_WM_UNIT_ID" val="diagram20181197_1*l_h_i*1_1_15"/>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FILL_FORE_SCHEMECOLOR_INDEX" val="7"/>
  <p:tag name="KSO_WM_UNIT_FILL_TYPE" val="1"/>
  <p:tag name="KSO_WM_UNIT_TEXT_FILL_FORE_SCHEMECOLOR_INDEX" val="2"/>
  <p:tag name="KSO_WM_UNIT_TEXT_FILL_TYPE" val="1"/>
</p:tagLst>
</file>

<file path=ppt/tags/tag158.xml><?xml version="1.0" encoding="utf-8"?>
<p:tagLst xmlns:p="http://schemas.openxmlformats.org/presentationml/2006/main">
  <p:tag name="KSO_WM_TEMPLATE_CATEGORY" val="diagram"/>
  <p:tag name="KSO_WM_TEMPLATE_INDEX" val="20181197"/>
  <p:tag name="KSO_WM_UNIT_TYPE" val="l_h_f"/>
  <p:tag name="KSO_WM_UNIT_INDEX" val="1_1_1"/>
  <p:tag name="KSO_WM_UNIT_ID" val="diagram20181197_1*l_h_f*1_1_1"/>
  <p:tag name="KSO_WM_UNIT_LAYERLEVEL" val="1_1_1"/>
  <p:tag name="KSO_WM_UNIT_VALUE" val="12"/>
  <p:tag name="KSO_WM_UNIT_HIGHLIGHT" val="0"/>
  <p:tag name="KSO_WM_UNIT_COMPATIBLE" val="0"/>
  <p:tag name="KSO_WM_BEAUTIFY_FLAG" val="#wm#"/>
  <p:tag name="KSO_WM_TAG_VERSION" val="1.0"/>
  <p:tag name="KSO_WM_DIAGRAM_GROUP_CODE" val="l1-1"/>
  <p:tag name="KSO_WM_UNIT_PRESET_TEXT" val="请在这里输入您的内容文字"/>
  <p:tag name="KSO_WM_UNIT_SUBTYPE" val="a"/>
  <p:tag name="KSO_WM_UNIT_NOCLEAR" val="0"/>
  <p:tag name="KSO_WM_UNIT_DIAGRAM_ISNUMVISUAL" val="0"/>
  <p:tag name="KSO_WM_UNIT_DIAGRAM_ISREFERUNIT" val="0"/>
  <p:tag name="KSO_WM_UNIT_TEXT_FILL_FORE_SCHEMECOLOR_INDEX" val="2"/>
  <p:tag name="KSO_WM_UNIT_TEXT_FILL_TYPE" val="1"/>
</p:tagLst>
</file>

<file path=ppt/tags/tag159.xml><?xml version="1.0" encoding="utf-8"?>
<p:tagLst xmlns:p="http://schemas.openxmlformats.org/presentationml/2006/main">
  <p:tag name="KSO_WM_TEMPLATE_CATEGORY" val="diagram"/>
  <p:tag name="KSO_WM_TEMPLATE_INDEX" val="20181197"/>
  <p:tag name="KSO_WM_UNIT_TYPE" val="l_h_i"/>
  <p:tag name="KSO_WM_UNIT_INDEX" val="1_2_13"/>
  <p:tag name="KSO_WM_UNIT_ID" val="diagram20181197_1*l_h_i*1_2_13"/>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FILL_FORE_SCHEMECOLOR_INDEX" val="8"/>
  <p:tag name="KSO_WM_UNIT_FILL_TYPE" val="1"/>
  <p:tag name="KSO_WM_UNIT_TEXT_FILL_FORE_SCHEMECOLOR_INDEX" val="2"/>
  <p:tag name="KSO_WM_UNIT_TEXT_FILL_TYPE" val="1"/>
</p:tagLst>
</file>

<file path=ppt/tags/tag16.xml><?xml version="1.0" encoding="utf-8"?>
<p:tagLst xmlns:p="http://schemas.openxmlformats.org/presentationml/2006/main">
  <p:tag name="KSO_WM_TEMPLATE_CATEGORY" val="diagram"/>
  <p:tag name="KSO_WM_TEMPLATE_INDEX" val="20181197"/>
  <p:tag name="KSO_WM_UNIT_TYPE" val="l_h_i"/>
  <p:tag name="KSO_WM_UNIT_INDEX" val="1_2_22"/>
  <p:tag name="KSO_WM_UNIT_ID" val="diagram20181197_1*l_h_i*1_2_22"/>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160.xml><?xml version="1.0" encoding="utf-8"?>
<p:tagLst xmlns:p="http://schemas.openxmlformats.org/presentationml/2006/main">
  <p:tag name="KSO_WM_TEMPLATE_CATEGORY" val="diagram"/>
  <p:tag name="KSO_WM_TEMPLATE_INDEX" val="20181197"/>
  <p:tag name="KSO_WM_UNIT_TYPE" val="l_h_f"/>
  <p:tag name="KSO_WM_UNIT_INDEX" val="1_2_1"/>
  <p:tag name="KSO_WM_UNIT_ID" val="diagram20181197_1*l_h_f*1_2_1"/>
  <p:tag name="KSO_WM_UNIT_LAYERLEVEL" val="1_1_1"/>
  <p:tag name="KSO_WM_UNIT_VALUE" val="12"/>
  <p:tag name="KSO_WM_UNIT_HIGHLIGHT" val="0"/>
  <p:tag name="KSO_WM_UNIT_COMPATIBLE" val="0"/>
  <p:tag name="KSO_WM_BEAUTIFY_FLAG" val="#wm#"/>
  <p:tag name="KSO_WM_TAG_VERSION" val="1.0"/>
  <p:tag name="KSO_WM_DIAGRAM_GROUP_CODE" val="l1-1"/>
  <p:tag name="KSO_WM_UNIT_PRESET_TEXT" val="请在这里输入您的内容文字"/>
  <p:tag name="KSO_WM_UNIT_SUBTYPE" val="a"/>
  <p:tag name="KSO_WM_UNIT_NOCLEAR" val="0"/>
  <p:tag name="KSO_WM_UNIT_DIAGRAM_ISNUMVISUAL" val="0"/>
  <p:tag name="KSO_WM_UNIT_DIAGRAM_ISREFERUNIT" val="0"/>
  <p:tag name="KSO_WM_UNIT_TEXT_FILL_FORE_SCHEMECOLOR_INDEX" val="2"/>
  <p:tag name="KSO_WM_UNIT_TEXT_FILL_TYPE" val="1"/>
</p:tagLst>
</file>

<file path=ppt/tags/tag161.xml><?xml version="1.0" encoding="utf-8"?>
<p:tagLst xmlns:p="http://schemas.openxmlformats.org/presentationml/2006/main">
  <p:tag name="KSO_WM_TEMPLATE_CATEGORY" val="diagram"/>
  <p:tag name="KSO_WM_TEMPLATE_INDEX" val="20181197"/>
  <p:tag name="KSO_WM_UNIT_TYPE" val="l_h_i"/>
  <p:tag name="KSO_WM_UNIT_INDEX" val="1_3_16"/>
  <p:tag name="KSO_WM_UNIT_ID" val="diagram20181197_1*l_h_i*1_3_16"/>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FILL_FORE_SCHEMECOLOR_INDEX" val="6"/>
  <p:tag name="KSO_WM_UNIT_FILL_TYPE" val="1"/>
  <p:tag name="KSO_WM_UNIT_TEXT_FILL_FORE_SCHEMECOLOR_INDEX" val="2"/>
  <p:tag name="KSO_WM_UNIT_TEXT_FILL_TYPE" val="1"/>
</p:tagLst>
</file>

<file path=ppt/tags/tag162.xml><?xml version="1.0" encoding="utf-8"?>
<p:tagLst xmlns:p="http://schemas.openxmlformats.org/presentationml/2006/main">
  <p:tag name="KSO_WM_TEMPLATE_CATEGORY" val="diagram"/>
  <p:tag name="KSO_WM_TEMPLATE_INDEX" val="20181197"/>
  <p:tag name="KSO_WM_UNIT_TYPE" val="l_h_f"/>
  <p:tag name="KSO_WM_UNIT_INDEX" val="1_3_1"/>
  <p:tag name="KSO_WM_UNIT_ID" val="diagram20181197_1*l_h_f*1_3_1"/>
  <p:tag name="KSO_WM_UNIT_LAYERLEVEL" val="1_1_1"/>
  <p:tag name="KSO_WM_UNIT_VALUE" val="12"/>
  <p:tag name="KSO_WM_UNIT_HIGHLIGHT" val="0"/>
  <p:tag name="KSO_WM_UNIT_COMPATIBLE" val="0"/>
  <p:tag name="KSO_WM_BEAUTIFY_FLAG" val="#wm#"/>
  <p:tag name="KSO_WM_TAG_VERSION" val="1.0"/>
  <p:tag name="KSO_WM_DIAGRAM_GROUP_CODE" val="l1-1"/>
  <p:tag name="KSO_WM_UNIT_PRESET_TEXT" val="请在这里输入您的内容文字"/>
  <p:tag name="KSO_WM_UNIT_SUBTYPE" val="a"/>
  <p:tag name="KSO_WM_UNIT_NOCLEAR" val="0"/>
  <p:tag name="KSO_WM_UNIT_DIAGRAM_ISNUMVISUAL" val="0"/>
  <p:tag name="KSO_WM_UNIT_DIAGRAM_ISREFERUNIT" val="0"/>
  <p:tag name="KSO_WM_UNIT_TEXT_FILL_FORE_SCHEMECOLOR_INDEX" val="2"/>
  <p:tag name="KSO_WM_UNIT_TEXT_FILL_TYPE" val="1"/>
</p:tagLst>
</file>

<file path=ppt/tags/tag163.xml><?xml version="1.0" encoding="utf-8"?>
<p:tagLst xmlns:p="http://schemas.openxmlformats.org/presentationml/2006/main">
  <p:tag name="KSO_WM_UNIT_TABLE_BEAUTIFY" val="smartTable{855be381-71d0-4889-8838-4e0247813200}"/>
  <p:tag name="TABLE_ENDDRAG_ORIGIN_RECT" val="343*469"/>
  <p:tag name="TABLE_ENDDRAG_RECT" val="7*74*343*473"/>
</p:tagLst>
</file>

<file path=ppt/tags/tag164.xml><?xml version="1.0" encoding="utf-8"?>
<p:tagLst xmlns:p="http://schemas.openxmlformats.org/presentationml/2006/main">
  <p:tag name="KSO_WM_UNIT_TABLE_BEAUTIFY" val="smartTable{d5e23892-a0b1-4478-907a-6f196165675b}"/>
  <p:tag name="TABLE_ENDDRAG_ORIGIN_RECT" val="343*465"/>
  <p:tag name="TABLE_ENDDRAG_RECT" val="367*74*343*458"/>
</p:tagLst>
</file>

<file path=ppt/tags/tag165.xml><?xml version="1.0" encoding="utf-8"?>
<p:tagLst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32365212521_1_1"/>
</p:tagLst>
</file>

<file path=ppt/tags/tag17.xml><?xml version="1.0" encoding="utf-8"?>
<p:tagLst xmlns:p="http://schemas.openxmlformats.org/presentationml/2006/main">
  <p:tag name="KSO_WM_TEMPLATE_CATEGORY" val="diagram"/>
  <p:tag name="KSO_WM_TEMPLATE_INDEX" val="20181197"/>
  <p:tag name="KSO_WM_UNIT_TYPE" val="l_h_i"/>
  <p:tag name="KSO_WM_UNIT_INDEX" val="1_2_23"/>
  <p:tag name="KSO_WM_UNIT_ID" val="diagram20181197_1*l_h_i*1_2_23"/>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18.xml><?xml version="1.0" encoding="utf-8"?>
<p:tagLst xmlns:p="http://schemas.openxmlformats.org/presentationml/2006/main">
  <p:tag name="KSO_WM_TEMPLATE_CATEGORY" val="diagram"/>
  <p:tag name="KSO_WM_TEMPLATE_INDEX" val="20181197"/>
  <p:tag name="KSO_WM_UNIT_TYPE" val="l_h_i"/>
  <p:tag name="KSO_WM_UNIT_INDEX" val="1_2_24"/>
  <p:tag name="KSO_WM_UNIT_ID" val="diagram20181197_1*l_h_i*1_2_24"/>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19.xml><?xml version="1.0" encoding="utf-8"?>
<p:tagLst xmlns:p="http://schemas.openxmlformats.org/presentationml/2006/main">
  <p:tag name="KSO_WM_TEMPLATE_CATEGORY" val="diagram"/>
  <p:tag name="KSO_WM_TEMPLATE_INDEX" val="20181197"/>
  <p:tag name="KSO_WM_UNIT_TYPE" val="l_h_i"/>
  <p:tag name="KSO_WM_UNIT_INDEX" val="1_2_25"/>
  <p:tag name="KSO_WM_UNIT_ID" val="diagram20181197_1*l_h_i*1_2_25"/>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xml><?xml version="1.0" encoding="utf-8"?>
<p:tagLst xmlns:p="http://schemas.openxmlformats.org/presentationml/2006/main">
  <p:tag name="KSO_WM_TEMPLATE_CATEGORY" val="diagram"/>
  <p:tag name="KSO_WM_TEMPLATE_INDEX" val="20181197"/>
  <p:tag name="KSO_WM_UNIT_TYPE" val="l_h_i"/>
  <p:tag name="KSO_WM_UNIT_INDEX" val="1_1_6"/>
  <p:tag name="KSO_WM_UNIT_ID" val="diagram20181197_1*l_h_i*1_1_6"/>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Lst>
</file>

<file path=ppt/tags/tag20.xml><?xml version="1.0" encoding="utf-8"?>
<p:tagLst xmlns:p="http://schemas.openxmlformats.org/presentationml/2006/main">
  <p:tag name="KSO_WM_TEMPLATE_CATEGORY" val="diagram"/>
  <p:tag name="KSO_WM_TEMPLATE_INDEX" val="20181197"/>
  <p:tag name="KSO_WM_UNIT_TYPE" val="l_h_i"/>
  <p:tag name="KSO_WM_UNIT_INDEX" val="1_2_26"/>
  <p:tag name="KSO_WM_UNIT_ID" val="diagram20181197_1*l_h_i*1_2_26"/>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1.xml><?xml version="1.0" encoding="utf-8"?>
<p:tagLst xmlns:p="http://schemas.openxmlformats.org/presentationml/2006/main">
  <p:tag name="KSO_WM_TEMPLATE_CATEGORY" val="diagram"/>
  <p:tag name="KSO_WM_TEMPLATE_INDEX" val="20181197"/>
  <p:tag name="KSO_WM_UNIT_TYPE" val="l_h_i"/>
  <p:tag name="KSO_WM_UNIT_INDEX" val="1_2_2"/>
  <p:tag name="KSO_WM_UNIT_ID" val="diagram20181197_1*l_h_i*1_2_2"/>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2.xml><?xml version="1.0" encoding="utf-8"?>
<p:tagLst xmlns:p="http://schemas.openxmlformats.org/presentationml/2006/main">
  <p:tag name="KSO_WM_TEMPLATE_CATEGORY" val="diagram"/>
  <p:tag name="KSO_WM_TEMPLATE_INDEX" val="20181197"/>
  <p:tag name="KSO_WM_UNIT_TYPE" val="l_h_i"/>
  <p:tag name="KSO_WM_UNIT_INDEX" val="1_2_3"/>
  <p:tag name="KSO_WM_UNIT_ID" val="diagram20181197_1*l_h_i*1_2_3"/>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3.xml><?xml version="1.0" encoding="utf-8"?>
<p:tagLst xmlns:p="http://schemas.openxmlformats.org/presentationml/2006/main">
  <p:tag name="KSO_WM_TEMPLATE_CATEGORY" val="diagram"/>
  <p:tag name="KSO_WM_TEMPLATE_INDEX" val="20181197"/>
  <p:tag name="KSO_WM_UNIT_TYPE" val="l_h_i"/>
  <p:tag name="KSO_WM_UNIT_INDEX" val="1_2_21"/>
  <p:tag name="KSO_WM_UNIT_ID" val="diagram20181197_1*l_h_i*1_2_21"/>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4.xml><?xml version="1.0" encoding="utf-8"?>
<p:tagLst xmlns:p="http://schemas.openxmlformats.org/presentationml/2006/main">
  <p:tag name="KSO_WM_TEMPLATE_CATEGORY" val="diagram"/>
  <p:tag name="KSO_WM_TEMPLATE_INDEX" val="20181197"/>
  <p:tag name="KSO_WM_UNIT_TYPE" val="l_h_i"/>
  <p:tag name="KSO_WM_UNIT_INDEX" val="1_2_5"/>
  <p:tag name="KSO_WM_UNIT_ID" val="diagram20181197_1*l_h_i*1_2_5"/>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5.xml><?xml version="1.0" encoding="utf-8"?>
<p:tagLst xmlns:p="http://schemas.openxmlformats.org/presentationml/2006/main">
  <p:tag name="KSO_WM_TEMPLATE_CATEGORY" val="diagram"/>
  <p:tag name="KSO_WM_TEMPLATE_INDEX" val="20181197"/>
  <p:tag name="KSO_WM_UNIT_TYPE" val="l_h_i"/>
  <p:tag name="KSO_WM_UNIT_INDEX" val="1_2_7"/>
  <p:tag name="KSO_WM_UNIT_ID" val="diagram20181197_1*l_h_i*1_2_7"/>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6.xml><?xml version="1.0" encoding="utf-8"?>
<p:tagLst xmlns:p="http://schemas.openxmlformats.org/presentationml/2006/main">
  <p:tag name="KSO_WM_TEMPLATE_CATEGORY" val="diagram"/>
  <p:tag name="KSO_WM_TEMPLATE_INDEX" val="20181197"/>
  <p:tag name="KSO_WM_UNIT_TYPE" val="l_h_i"/>
  <p:tag name="KSO_WM_UNIT_INDEX" val="1_2_8"/>
  <p:tag name="KSO_WM_UNIT_ID" val="diagram20181197_1*l_h_i*1_2_8"/>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7.xml><?xml version="1.0" encoding="utf-8"?>
<p:tagLst xmlns:p="http://schemas.openxmlformats.org/presentationml/2006/main">
  <p:tag name="KSO_WM_TEMPLATE_CATEGORY" val="diagram"/>
  <p:tag name="KSO_WM_TEMPLATE_INDEX" val="20181197"/>
  <p:tag name="KSO_WM_UNIT_TYPE" val="l_h_i"/>
  <p:tag name="KSO_WM_UNIT_INDEX" val="1_2_9"/>
  <p:tag name="KSO_WM_UNIT_ID" val="diagram20181197_1*l_h_i*1_2_9"/>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8.xml><?xml version="1.0" encoding="utf-8"?>
<p:tagLst xmlns:p="http://schemas.openxmlformats.org/presentationml/2006/main">
  <p:tag name="KSO_WM_TEMPLATE_CATEGORY" val="diagram"/>
  <p:tag name="KSO_WM_TEMPLATE_INDEX" val="20181197"/>
  <p:tag name="KSO_WM_UNIT_TYPE" val="l_h_i"/>
  <p:tag name="KSO_WM_UNIT_INDEX" val="1_2_10"/>
  <p:tag name="KSO_WM_UNIT_ID" val="diagram20181197_1*l_h_i*1_2_10"/>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9.xml><?xml version="1.0" encoding="utf-8"?>
<p:tagLst xmlns:p="http://schemas.openxmlformats.org/presentationml/2006/main">
  <p:tag name="KSO_WM_TEMPLATE_CATEGORY" val="diagram"/>
  <p:tag name="KSO_WM_TEMPLATE_INDEX" val="20181197"/>
  <p:tag name="KSO_WM_UNIT_TYPE" val="l_h_i"/>
  <p:tag name="KSO_WM_UNIT_INDEX" val="1_2_11"/>
  <p:tag name="KSO_WM_UNIT_ID" val="diagram20181197_1*l_h_i*1_2_11"/>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3.xml><?xml version="1.0" encoding="utf-8"?>
<p:tagLst xmlns:p="http://schemas.openxmlformats.org/presentationml/2006/main">
  <p:tag name="KSO_WM_TEMPLATE_CATEGORY" val="diagram"/>
  <p:tag name="KSO_WM_TEMPLATE_INDEX" val="20181197"/>
  <p:tag name="KSO_WM_UNIT_TYPE" val="l_h_i"/>
  <p:tag name="KSO_WM_UNIT_INDEX" val="1_2_1"/>
  <p:tag name="KSO_WM_UNIT_ID" val="diagram20181197_1*l_h_i*1_2_1"/>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Lst>
</file>

<file path=ppt/tags/tag30.xml><?xml version="1.0" encoding="utf-8"?>
<p:tagLst xmlns:p="http://schemas.openxmlformats.org/presentationml/2006/main">
  <p:tag name="KSO_WM_TEMPLATE_CATEGORY" val="diagram"/>
  <p:tag name="KSO_WM_TEMPLATE_INDEX" val="20181197"/>
  <p:tag name="KSO_WM_UNIT_TYPE" val="l_h_i"/>
  <p:tag name="KSO_WM_UNIT_INDEX" val="1_1_16"/>
  <p:tag name="KSO_WM_UNIT_ID" val="diagram20181197_1*l_h_i*1_1_16"/>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31.xml><?xml version="1.0" encoding="utf-8"?>
<p:tagLst xmlns:p="http://schemas.openxmlformats.org/presentationml/2006/main">
  <p:tag name="KSO_WM_TEMPLATE_CATEGORY" val="diagram"/>
  <p:tag name="KSO_WM_TEMPLATE_INDEX" val="20181197"/>
  <p:tag name="KSO_WM_UNIT_TYPE" val="l_h_i"/>
  <p:tag name="KSO_WM_UNIT_INDEX" val="1_1_17"/>
  <p:tag name="KSO_WM_UNIT_ID" val="diagram20181197_1*l_h_i*1_1_17"/>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Lst>
</file>

<file path=ppt/tags/tag32.xml><?xml version="1.0" encoding="utf-8"?>
<p:tagLst xmlns:p="http://schemas.openxmlformats.org/presentationml/2006/main">
  <p:tag name="KSO_WM_TEMPLATE_CATEGORY" val="diagram"/>
  <p:tag name="KSO_WM_TEMPLATE_INDEX" val="20181197"/>
  <p:tag name="KSO_WM_UNIT_TYPE" val="l_h_i"/>
  <p:tag name="KSO_WM_UNIT_INDEX" val="1_1_18"/>
  <p:tag name="KSO_WM_UNIT_ID" val="diagram20181197_1*l_h_i*1_1_18"/>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33.xml><?xml version="1.0" encoding="utf-8"?>
<p:tagLst xmlns:p="http://schemas.openxmlformats.org/presentationml/2006/main">
  <p:tag name="KSO_WM_TEMPLATE_CATEGORY" val="diagram"/>
  <p:tag name="KSO_WM_TEMPLATE_INDEX" val="20181197"/>
  <p:tag name="KSO_WM_UNIT_TYPE" val="l_h_i"/>
  <p:tag name="KSO_WM_UNIT_INDEX" val="1_1_19"/>
  <p:tag name="KSO_WM_UNIT_ID" val="diagram20181197_1*l_h_i*1_1_19"/>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34.xml><?xml version="1.0" encoding="utf-8"?>
<p:tagLst xmlns:p="http://schemas.openxmlformats.org/presentationml/2006/main">
  <p:tag name="KSO_WM_TEMPLATE_CATEGORY" val="diagram"/>
  <p:tag name="KSO_WM_TEMPLATE_INDEX" val="20181197"/>
  <p:tag name="KSO_WM_UNIT_TYPE" val="l_h_i"/>
  <p:tag name="KSO_WM_UNIT_INDEX" val="1_1_12"/>
  <p:tag name="KSO_WM_UNIT_ID" val="diagram20181197_1*l_h_i*1_1_12"/>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35.xml><?xml version="1.0" encoding="utf-8"?>
<p:tagLst xmlns:p="http://schemas.openxmlformats.org/presentationml/2006/main">
  <p:tag name="KSO_WM_TEMPLATE_CATEGORY" val="diagram"/>
  <p:tag name="KSO_WM_TEMPLATE_INDEX" val="20181197"/>
  <p:tag name="KSO_WM_UNIT_TYPE" val="l_h_i"/>
  <p:tag name="KSO_WM_UNIT_INDEX" val="1_1_20"/>
  <p:tag name="KSO_WM_UNIT_ID" val="diagram20181197_1*l_h_i*1_1_20"/>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36.xml><?xml version="1.0" encoding="utf-8"?>
<p:tagLst xmlns:p="http://schemas.openxmlformats.org/presentationml/2006/main">
  <p:tag name="KSO_WM_TEMPLATE_CATEGORY" val="diagram"/>
  <p:tag name="KSO_WM_TEMPLATE_INDEX" val="20181197"/>
  <p:tag name="KSO_WM_UNIT_TYPE" val="l_h_i"/>
  <p:tag name="KSO_WM_UNIT_INDEX" val="1_1_14"/>
  <p:tag name="KSO_WM_UNIT_ID" val="diagram20181197_1*l_h_i*1_1_14"/>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37.xml><?xml version="1.0" encoding="utf-8"?>
<p:tagLst xmlns:p="http://schemas.openxmlformats.org/presentationml/2006/main">
  <p:tag name="KSO_WM_TEMPLATE_CATEGORY" val="diagram"/>
  <p:tag name="KSO_WM_TEMPLATE_INDEX" val="20181197"/>
  <p:tag name="KSO_WM_UNIT_TYPE" val="l_h_i"/>
  <p:tag name="KSO_WM_UNIT_INDEX" val="1_1_22"/>
  <p:tag name="KSO_WM_UNIT_ID" val="diagram20181197_1*l_h_i*1_1_22"/>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38.xml><?xml version="1.0" encoding="utf-8"?>
<p:tagLst xmlns:p="http://schemas.openxmlformats.org/presentationml/2006/main">
  <p:tag name="KSO_WM_TEMPLATE_CATEGORY" val="diagram"/>
  <p:tag name="KSO_WM_TEMPLATE_INDEX" val="20181197"/>
  <p:tag name="KSO_WM_UNIT_TYPE" val="l_h_i"/>
  <p:tag name="KSO_WM_UNIT_INDEX" val="1_1_23"/>
  <p:tag name="KSO_WM_UNIT_ID" val="diagram20181197_1*l_h_i*1_1_23"/>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39.xml><?xml version="1.0" encoding="utf-8"?>
<p:tagLst xmlns:p="http://schemas.openxmlformats.org/presentationml/2006/main">
  <p:tag name="KSO_WM_TEMPLATE_CATEGORY" val="diagram"/>
  <p:tag name="KSO_WM_TEMPLATE_INDEX" val="20181197"/>
  <p:tag name="KSO_WM_UNIT_TYPE" val="l_h_i"/>
  <p:tag name="KSO_WM_UNIT_INDEX" val="1_1_24"/>
  <p:tag name="KSO_WM_UNIT_ID" val="diagram20181197_1*l_h_i*1_1_24"/>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xml><?xml version="1.0" encoding="utf-8"?>
<p:tagLst xmlns:p="http://schemas.openxmlformats.org/presentationml/2006/main">
  <p:tag name="KSO_WM_TEMPLATE_CATEGORY" val="diagram"/>
  <p:tag name="KSO_WM_TEMPLATE_INDEX" val="20181197"/>
  <p:tag name="KSO_WM_UNIT_TYPE" val="l_h_i"/>
  <p:tag name="KSO_WM_UNIT_INDEX" val="1_2_6"/>
  <p:tag name="KSO_WM_UNIT_ID" val="diagram20181197_1*l_h_i*1_2_6"/>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Lst>
</file>

<file path=ppt/tags/tag40.xml><?xml version="1.0" encoding="utf-8"?>
<p:tagLst xmlns:p="http://schemas.openxmlformats.org/presentationml/2006/main">
  <p:tag name="KSO_WM_TEMPLATE_CATEGORY" val="diagram"/>
  <p:tag name="KSO_WM_TEMPLATE_INDEX" val="20181197"/>
  <p:tag name="KSO_WM_UNIT_TYPE" val="l_h_i"/>
  <p:tag name="KSO_WM_UNIT_INDEX" val="1_1_25"/>
  <p:tag name="KSO_WM_UNIT_ID" val="diagram20181197_1*l_h_i*1_1_25"/>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1.xml><?xml version="1.0" encoding="utf-8"?>
<p:tagLst xmlns:p="http://schemas.openxmlformats.org/presentationml/2006/main">
  <p:tag name="KSO_WM_TEMPLATE_CATEGORY" val="diagram"/>
  <p:tag name="KSO_WM_TEMPLATE_INDEX" val="20181197"/>
  <p:tag name="KSO_WM_UNIT_TYPE" val="l_h_i"/>
  <p:tag name="KSO_WM_UNIT_INDEX" val="1_1_26"/>
  <p:tag name="KSO_WM_UNIT_ID" val="diagram20181197_1*l_h_i*1_1_26"/>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2.xml><?xml version="1.0" encoding="utf-8"?>
<p:tagLst xmlns:p="http://schemas.openxmlformats.org/presentationml/2006/main">
  <p:tag name="KSO_WM_TEMPLATE_CATEGORY" val="diagram"/>
  <p:tag name="KSO_WM_TEMPLATE_INDEX" val="20181197"/>
  <p:tag name="KSO_WM_UNIT_TYPE" val="l_h_i"/>
  <p:tag name="KSO_WM_UNIT_INDEX" val="1_1_2"/>
  <p:tag name="KSO_WM_UNIT_ID" val="diagram20181197_1*l_h_i*1_1_2"/>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3.xml><?xml version="1.0" encoding="utf-8"?>
<p:tagLst xmlns:p="http://schemas.openxmlformats.org/presentationml/2006/main">
  <p:tag name="KSO_WM_TEMPLATE_CATEGORY" val="diagram"/>
  <p:tag name="KSO_WM_TEMPLATE_INDEX" val="20181197"/>
  <p:tag name="KSO_WM_UNIT_TYPE" val="l_h_i"/>
  <p:tag name="KSO_WM_UNIT_INDEX" val="1_1_3"/>
  <p:tag name="KSO_WM_UNIT_ID" val="diagram20181197_1*l_h_i*1_1_3"/>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4.xml><?xml version="1.0" encoding="utf-8"?>
<p:tagLst xmlns:p="http://schemas.openxmlformats.org/presentationml/2006/main">
  <p:tag name="KSO_WM_TEMPLATE_CATEGORY" val="diagram"/>
  <p:tag name="KSO_WM_TEMPLATE_INDEX" val="20181197"/>
  <p:tag name="KSO_WM_UNIT_TYPE" val="l_h_i"/>
  <p:tag name="KSO_WM_UNIT_INDEX" val="1_1_21"/>
  <p:tag name="KSO_WM_UNIT_ID" val="diagram20181197_1*l_h_i*1_1_21"/>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5.xml><?xml version="1.0" encoding="utf-8"?>
<p:tagLst xmlns:p="http://schemas.openxmlformats.org/presentationml/2006/main">
  <p:tag name="KSO_WM_TEMPLATE_CATEGORY" val="diagram"/>
  <p:tag name="KSO_WM_TEMPLATE_INDEX" val="20181197"/>
  <p:tag name="KSO_WM_UNIT_TYPE" val="l_h_i"/>
  <p:tag name="KSO_WM_UNIT_INDEX" val="1_1_5"/>
  <p:tag name="KSO_WM_UNIT_ID" val="diagram20181197_1*l_h_i*1_1_5"/>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6.xml><?xml version="1.0" encoding="utf-8"?>
<p:tagLst xmlns:p="http://schemas.openxmlformats.org/presentationml/2006/main">
  <p:tag name="KSO_WM_TEMPLATE_CATEGORY" val="diagram"/>
  <p:tag name="KSO_WM_TEMPLATE_INDEX" val="20181197"/>
  <p:tag name="KSO_WM_UNIT_TYPE" val="l_h_i"/>
  <p:tag name="KSO_WM_UNIT_INDEX" val="1_1_7"/>
  <p:tag name="KSO_WM_UNIT_ID" val="diagram20181197_1*l_h_i*1_1_7"/>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7.xml><?xml version="1.0" encoding="utf-8"?>
<p:tagLst xmlns:p="http://schemas.openxmlformats.org/presentationml/2006/main">
  <p:tag name="KSO_WM_TEMPLATE_CATEGORY" val="diagram"/>
  <p:tag name="KSO_WM_TEMPLATE_INDEX" val="20181197"/>
  <p:tag name="KSO_WM_UNIT_TYPE" val="l_h_i"/>
  <p:tag name="KSO_WM_UNIT_INDEX" val="1_1_8"/>
  <p:tag name="KSO_WM_UNIT_ID" val="diagram20181197_1*l_h_i*1_1_8"/>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8.xml><?xml version="1.0" encoding="utf-8"?>
<p:tagLst xmlns:p="http://schemas.openxmlformats.org/presentationml/2006/main">
  <p:tag name="KSO_WM_TEMPLATE_CATEGORY" val="diagram"/>
  <p:tag name="KSO_WM_TEMPLATE_INDEX" val="20181197"/>
  <p:tag name="KSO_WM_UNIT_TYPE" val="l_h_i"/>
  <p:tag name="KSO_WM_UNIT_INDEX" val="1_1_9"/>
  <p:tag name="KSO_WM_UNIT_ID" val="diagram20181197_1*l_h_i*1_1_9"/>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9.xml><?xml version="1.0" encoding="utf-8"?>
<p:tagLst xmlns:p="http://schemas.openxmlformats.org/presentationml/2006/main">
  <p:tag name="KSO_WM_TEMPLATE_CATEGORY" val="diagram"/>
  <p:tag name="KSO_WM_TEMPLATE_INDEX" val="20181197"/>
  <p:tag name="KSO_WM_UNIT_TYPE" val="l_h_i"/>
  <p:tag name="KSO_WM_UNIT_INDEX" val="1_1_10"/>
  <p:tag name="KSO_WM_UNIT_ID" val="diagram20181197_1*l_h_i*1_1_10"/>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5.xml><?xml version="1.0" encoding="utf-8"?>
<p:tagLst xmlns:p="http://schemas.openxmlformats.org/presentationml/2006/main">
  <p:tag name="KSO_WM_TEMPLATE_CATEGORY" val="diagram"/>
  <p:tag name="KSO_WM_TEMPLATE_INDEX" val="20181197"/>
  <p:tag name="KSO_WM_UNIT_TYPE" val="l_h_i"/>
  <p:tag name="KSO_WM_UNIT_INDEX" val="1_3_1"/>
  <p:tag name="KSO_WM_UNIT_ID" val="diagram20181197_1*l_h_i*1_3_1"/>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Lst>
</file>

<file path=ppt/tags/tag50.xml><?xml version="1.0" encoding="utf-8"?>
<p:tagLst xmlns:p="http://schemas.openxmlformats.org/presentationml/2006/main">
  <p:tag name="KSO_WM_TEMPLATE_CATEGORY" val="diagram"/>
  <p:tag name="KSO_WM_TEMPLATE_INDEX" val="20181197"/>
  <p:tag name="KSO_WM_UNIT_TYPE" val="l_h_i"/>
  <p:tag name="KSO_WM_UNIT_INDEX" val="1_1_11"/>
  <p:tag name="KSO_WM_UNIT_ID" val="diagram20181197_1*l_h_i*1_1_11"/>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51.xml><?xml version="1.0" encoding="utf-8"?>
<p:tagLst xmlns:p="http://schemas.openxmlformats.org/presentationml/2006/main">
  <p:tag name="KSO_WM_TEMPLATE_CATEGORY" val="diagram"/>
  <p:tag name="KSO_WM_TEMPLATE_INDEX" val="20181197"/>
  <p:tag name="KSO_WM_UNIT_TYPE" val="l_h_i"/>
  <p:tag name="KSO_WM_UNIT_INDEX" val="1_1_4"/>
  <p:tag name="KSO_WM_UNIT_ID" val="diagram20181197_1*l_h_i*1_1_4"/>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52.xml><?xml version="1.0" encoding="utf-8"?>
<p:tagLst xmlns:p="http://schemas.openxmlformats.org/presentationml/2006/main">
  <p:tag name="KSO_WM_TEMPLATE_CATEGORY" val="diagram"/>
  <p:tag name="KSO_WM_TEMPLATE_INDEX" val="20181197"/>
  <p:tag name="KSO_WM_UNIT_TYPE" val="l_h_i"/>
  <p:tag name="KSO_WM_UNIT_INDEX" val="1_3_18"/>
  <p:tag name="KSO_WM_UNIT_ID" val="diagram20181197_1*l_h_i*1_3_18"/>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53.xml><?xml version="1.0" encoding="utf-8"?>
<p:tagLst xmlns:p="http://schemas.openxmlformats.org/presentationml/2006/main">
  <p:tag name="KSO_WM_TEMPLATE_CATEGORY" val="diagram"/>
  <p:tag name="KSO_WM_TEMPLATE_INDEX" val="20181197"/>
  <p:tag name="KSO_WM_UNIT_TYPE" val="l_h_i"/>
  <p:tag name="KSO_WM_UNIT_INDEX" val="1_3_19"/>
  <p:tag name="KSO_WM_UNIT_ID" val="diagram20181197_1*l_h_i*1_3_19"/>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Lst>
</file>

<file path=ppt/tags/tag54.xml><?xml version="1.0" encoding="utf-8"?>
<p:tagLst xmlns:p="http://schemas.openxmlformats.org/presentationml/2006/main">
  <p:tag name="KSO_WM_TEMPLATE_CATEGORY" val="diagram"/>
  <p:tag name="KSO_WM_TEMPLATE_INDEX" val="20181197"/>
  <p:tag name="KSO_WM_UNIT_TYPE" val="l_h_i"/>
  <p:tag name="KSO_WM_UNIT_INDEX" val="1_3_20"/>
  <p:tag name="KSO_WM_UNIT_ID" val="diagram20181197_1*l_h_i*1_3_20"/>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55.xml><?xml version="1.0" encoding="utf-8"?>
<p:tagLst xmlns:p="http://schemas.openxmlformats.org/presentationml/2006/main">
  <p:tag name="KSO_WM_TEMPLATE_CATEGORY" val="diagram"/>
  <p:tag name="KSO_WM_TEMPLATE_INDEX" val="20181197"/>
  <p:tag name="KSO_WM_UNIT_TYPE" val="l_h_i"/>
  <p:tag name="KSO_WM_UNIT_INDEX" val="1_3_12"/>
  <p:tag name="KSO_WM_UNIT_ID" val="diagram20181197_1*l_h_i*1_3_12"/>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56.xml><?xml version="1.0" encoding="utf-8"?>
<p:tagLst xmlns:p="http://schemas.openxmlformats.org/presentationml/2006/main">
  <p:tag name="KSO_WM_TEMPLATE_CATEGORY" val="diagram"/>
  <p:tag name="KSO_WM_TEMPLATE_INDEX" val="20181197"/>
  <p:tag name="KSO_WM_UNIT_TYPE" val="l_h_i"/>
  <p:tag name="KSO_WM_UNIT_INDEX" val="1_3_21"/>
  <p:tag name="KSO_WM_UNIT_ID" val="diagram20181197_1*l_h_i*1_3_21"/>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57.xml><?xml version="1.0" encoding="utf-8"?>
<p:tagLst xmlns:p="http://schemas.openxmlformats.org/presentationml/2006/main">
  <p:tag name="KSO_WM_TEMPLATE_CATEGORY" val="diagram"/>
  <p:tag name="KSO_WM_TEMPLATE_INDEX" val="20181197"/>
  <p:tag name="KSO_WM_UNIT_TYPE" val="l_h_i"/>
  <p:tag name="KSO_WM_UNIT_INDEX" val="1_3_23"/>
  <p:tag name="KSO_WM_UNIT_ID" val="diagram20181197_1*l_h_i*1_3_23"/>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58.xml><?xml version="1.0" encoding="utf-8"?>
<p:tagLst xmlns:p="http://schemas.openxmlformats.org/presentationml/2006/main">
  <p:tag name="KSO_WM_TEMPLATE_CATEGORY" val="diagram"/>
  <p:tag name="KSO_WM_TEMPLATE_INDEX" val="20181197"/>
  <p:tag name="KSO_WM_UNIT_TYPE" val="l_h_i"/>
  <p:tag name="KSO_WM_UNIT_INDEX" val="1_3_15"/>
  <p:tag name="KSO_WM_UNIT_ID" val="diagram20181197_1*l_h_i*1_3_15"/>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59.xml><?xml version="1.0" encoding="utf-8"?>
<p:tagLst xmlns:p="http://schemas.openxmlformats.org/presentationml/2006/main">
  <p:tag name="KSO_WM_TEMPLATE_CATEGORY" val="diagram"/>
  <p:tag name="KSO_WM_TEMPLATE_INDEX" val="20181197"/>
  <p:tag name="KSO_WM_UNIT_TYPE" val="l_h_i"/>
  <p:tag name="KSO_WM_UNIT_INDEX" val="1_3_24"/>
  <p:tag name="KSO_WM_UNIT_ID" val="diagram20181197_1*l_h_i*1_3_24"/>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xml><?xml version="1.0" encoding="utf-8"?>
<p:tagLst xmlns:p="http://schemas.openxmlformats.org/presentationml/2006/main">
  <p:tag name="KSO_WM_TEMPLATE_CATEGORY" val="diagram"/>
  <p:tag name="KSO_WM_TEMPLATE_INDEX" val="20181197"/>
  <p:tag name="KSO_WM_UNIT_TYPE" val="l_h_i"/>
  <p:tag name="KSO_WM_UNIT_INDEX" val="1_3_7"/>
  <p:tag name="KSO_WM_UNIT_ID" val="diagram20181197_1*l_h_i*1_3_7"/>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Lst>
</file>

<file path=ppt/tags/tag60.xml><?xml version="1.0" encoding="utf-8"?>
<p:tagLst xmlns:p="http://schemas.openxmlformats.org/presentationml/2006/main">
  <p:tag name="KSO_WM_TEMPLATE_CATEGORY" val="diagram"/>
  <p:tag name="KSO_WM_TEMPLATE_INDEX" val="20181197"/>
  <p:tag name="KSO_WM_UNIT_TYPE" val="l_h_i"/>
  <p:tag name="KSO_WM_UNIT_INDEX" val="1_3_25"/>
  <p:tag name="KSO_WM_UNIT_ID" val="diagram20181197_1*l_h_i*1_3_25"/>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1.xml><?xml version="1.0" encoding="utf-8"?>
<p:tagLst xmlns:p="http://schemas.openxmlformats.org/presentationml/2006/main">
  <p:tag name="KSO_WM_TEMPLATE_CATEGORY" val="diagram"/>
  <p:tag name="KSO_WM_TEMPLATE_INDEX" val="20181197"/>
  <p:tag name="KSO_WM_UNIT_TYPE" val="l_h_i"/>
  <p:tag name="KSO_WM_UNIT_INDEX" val="1_3_26"/>
  <p:tag name="KSO_WM_UNIT_ID" val="diagram20181197_1*l_h_i*1_3_26"/>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2.xml><?xml version="1.0" encoding="utf-8"?>
<p:tagLst xmlns:p="http://schemas.openxmlformats.org/presentationml/2006/main">
  <p:tag name="KSO_WM_TEMPLATE_CATEGORY" val="diagram"/>
  <p:tag name="KSO_WM_TEMPLATE_INDEX" val="20181197"/>
  <p:tag name="KSO_WM_UNIT_TYPE" val="l_h_i"/>
  <p:tag name="KSO_WM_UNIT_INDEX" val="1_3_27"/>
  <p:tag name="KSO_WM_UNIT_ID" val="diagram20181197_1*l_h_i*1_3_27"/>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3.xml><?xml version="1.0" encoding="utf-8"?>
<p:tagLst xmlns:p="http://schemas.openxmlformats.org/presentationml/2006/main">
  <p:tag name="KSO_WM_TEMPLATE_CATEGORY" val="diagram"/>
  <p:tag name="KSO_WM_TEMPLATE_INDEX" val="20181197"/>
  <p:tag name="KSO_WM_UNIT_TYPE" val="l_h_i"/>
  <p:tag name="KSO_WM_UNIT_INDEX" val="1_3_2"/>
  <p:tag name="KSO_WM_UNIT_ID" val="diagram20181197_1*l_h_i*1_3_2"/>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4.xml><?xml version="1.0" encoding="utf-8"?>
<p:tagLst xmlns:p="http://schemas.openxmlformats.org/presentationml/2006/main">
  <p:tag name="KSO_WM_TEMPLATE_CATEGORY" val="diagram"/>
  <p:tag name="KSO_WM_TEMPLATE_INDEX" val="20181197"/>
  <p:tag name="KSO_WM_UNIT_TYPE" val="l_h_i"/>
  <p:tag name="KSO_WM_UNIT_INDEX" val="1_3_3"/>
  <p:tag name="KSO_WM_UNIT_ID" val="diagram20181197_1*l_h_i*1_3_3"/>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5.xml><?xml version="1.0" encoding="utf-8"?>
<p:tagLst xmlns:p="http://schemas.openxmlformats.org/presentationml/2006/main">
  <p:tag name="KSO_WM_TEMPLATE_CATEGORY" val="diagram"/>
  <p:tag name="KSO_WM_TEMPLATE_INDEX" val="20181197"/>
  <p:tag name="KSO_WM_UNIT_TYPE" val="l_h_i"/>
  <p:tag name="KSO_WM_UNIT_INDEX" val="1_3_5"/>
  <p:tag name="KSO_WM_UNIT_ID" val="diagram20181197_1*l_h_i*1_3_5"/>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6.xml><?xml version="1.0" encoding="utf-8"?>
<p:tagLst xmlns:p="http://schemas.openxmlformats.org/presentationml/2006/main">
  <p:tag name="KSO_WM_TEMPLATE_CATEGORY" val="diagram"/>
  <p:tag name="KSO_WM_TEMPLATE_INDEX" val="20181197"/>
  <p:tag name="KSO_WM_UNIT_TYPE" val="l_h_i"/>
  <p:tag name="KSO_WM_UNIT_INDEX" val="1_3_22"/>
  <p:tag name="KSO_WM_UNIT_ID" val="diagram20181197_1*l_h_i*1_3_22"/>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7.xml><?xml version="1.0" encoding="utf-8"?>
<p:tagLst xmlns:p="http://schemas.openxmlformats.org/presentationml/2006/main">
  <p:tag name="KSO_WM_TEMPLATE_CATEGORY" val="diagram"/>
  <p:tag name="KSO_WM_TEMPLATE_INDEX" val="20181197"/>
  <p:tag name="KSO_WM_UNIT_TYPE" val="l_h_i"/>
  <p:tag name="KSO_WM_UNIT_INDEX" val="1_3_6"/>
  <p:tag name="KSO_WM_UNIT_ID" val="diagram20181197_1*l_h_i*1_3_6"/>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8.xml><?xml version="1.0" encoding="utf-8"?>
<p:tagLst xmlns:p="http://schemas.openxmlformats.org/presentationml/2006/main">
  <p:tag name="KSO_WM_TEMPLATE_CATEGORY" val="diagram"/>
  <p:tag name="KSO_WM_TEMPLATE_INDEX" val="20181197"/>
  <p:tag name="KSO_WM_UNIT_TYPE" val="l_h_i"/>
  <p:tag name="KSO_WM_UNIT_INDEX" val="1_3_8"/>
  <p:tag name="KSO_WM_UNIT_ID" val="diagram20181197_1*l_h_i*1_3_8"/>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9.xml><?xml version="1.0" encoding="utf-8"?>
<p:tagLst xmlns:p="http://schemas.openxmlformats.org/presentationml/2006/main">
  <p:tag name="KSO_WM_TEMPLATE_CATEGORY" val="diagram"/>
  <p:tag name="KSO_WM_TEMPLATE_INDEX" val="20181197"/>
  <p:tag name="KSO_WM_UNIT_TYPE" val="l_h_i"/>
  <p:tag name="KSO_WM_UNIT_INDEX" val="1_3_9"/>
  <p:tag name="KSO_WM_UNIT_ID" val="diagram20181197_1*l_h_i*1_3_9"/>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xml><?xml version="1.0" encoding="utf-8"?>
<p:tagLst xmlns:p="http://schemas.openxmlformats.org/presentationml/2006/main">
  <p:tag name="KSO_WM_TEMPLATE_CATEGORY" val="diagram"/>
  <p:tag name="KSO_WM_TEMPLATE_INDEX" val="20181197"/>
  <p:tag name="KSO_WM_UNIT_TYPE" val="l_h_i"/>
  <p:tag name="KSO_WM_UNIT_INDEX" val="1_3_17"/>
  <p:tag name="KSO_WM_UNIT_ID" val="diagram20181197_1*l_h_i*1_3_17"/>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Lst>
</file>

<file path=ppt/tags/tag70.xml><?xml version="1.0" encoding="utf-8"?>
<p:tagLst xmlns:p="http://schemas.openxmlformats.org/presentationml/2006/main">
  <p:tag name="KSO_WM_TEMPLATE_CATEGORY" val="diagram"/>
  <p:tag name="KSO_WM_TEMPLATE_INDEX" val="20181197"/>
  <p:tag name="KSO_WM_UNIT_TYPE" val="l_h_i"/>
  <p:tag name="KSO_WM_UNIT_INDEX" val="1_3_10"/>
  <p:tag name="KSO_WM_UNIT_ID" val="diagram20181197_1*l_h_i*1_3_10"/>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1.xml><?xml version="1.0" encoding="utf-8"?>
<p:tagLst xmlns:p="http://schemas.openxmlformats.org/presentationml/2006/main">
  <p:tag name="KSO_WM_TEMPLATE_CATEGORY" val="diagram"/>
  <p:tag name="KSO_WM_TEMPLATE_INDEX" val="20181197"/>
  <p:tag name="KSO_WM_UNIT_TYPE" val="l_h_i"/>
  <p:tag name="KSO_WM_UNIT_INDEX" val="1_3_11"/>
  <p:tag name="KSO_WM_UNIT_ID" val="diagram20181197_1*l_h_i*1_3_11"/>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2.xml><?xml version="1.0" encoding="utf-8"?>
<p:tagLst xmlns:p="http://schemas.openxmlformats.org/presentationml/2006/main">
  <p:tag name="KSO_WM_TEMPLATE_CATEGORY" val="diagram"/>
  <p:tag name="KSO_WM_TEMPLATE_INDEX" val="20181197"/>
  <p:tag name="KSO_WM_UNIT_TYPE" val="l_h_i"/>
  <p:tag name="KSO_WM_UNIT_INDEX" val="1_3_13"/>
  <p:tag name="KSO_WM_UNIT_ID" val="diagram20181197_1*l_h_i*1_3_13"/>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3.xml><?xml version="1.0" encoding="utf-8"?>
<p:tagLst xmlns:p="http://schemas.openxmlformats.org/presentationml/2006/main">
  <p:tag name="KSO_WM_TEMPLATE_CATEGORY" val="diagram"/>
  <p:tag name="KSO_WM_TEMPLATE_INDEX" val="20181197"/>
  <p:tag name="KSO_WM_UNIT_TYPE" val="l_h_i"/>
  <p:tag name="KSO_WM_UNIT_INDEX" val="1_3_4"/>
  <p:tag name="KSO_WM_UNIT_ID" val="diagram20181197_1*l_h_i*1_3_4"/>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4.xml><?xml version="1.0" encoding="utf-8"?>
<p:tagLst xmlns:p="http://schemas.openxmlformats.org/presentationml/2006/main">
  <p:tag name="KSO_WM_TEMPLATE_CATEGORY" val="diagram"/>
  <p:tag name="KSO_WM_TEMPLATE_INDEX" val="20181197"/>
  <p:tag name="KSO_WM_UNIT_TYPE" val="l_h_i"/>
  <p:tag name="KSO_WM_UNIT_INDEX" val="1_3_14"/>
  <p:tag name="KSO_WM_UNIT_ID" val="diagram20181197_1*l_h_i*1_3_14"/>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
  <p:tag name="KSO_WM_UNIT_TEXT_FILL_TYPE" val="1"/>
</p:tagLst>
</file>

<file path=ppt/tags/tag75.xml><?xml version="1.0" encoding="utf-8"?>
<p:tagLst xmlns:p="http://schemas.openxmlformats.org/presentationml/2006/main">
  <p:tag name="KSO_WM_TEMPLATE_CATEGORY" val="diagram"/>
  <p:tag name="KSO_WM_TEMPLATE_INDEX" val="20181197"/>
  <p:tag name="KSO_WM_UNIT_TYPE" val="l_h_i"/>
  <p:tag name="KSO_WM_UNIT_INDEX" val="1_1_15"/>
  <p:tag name="KSO_WM_UNIT_ID" val="diagram20181197_1*l_h_i*1_1_15"/>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FILL_FORE_SCHEMECOLOR_INDEX" val="7"/>
  <p:tag name="KSO_WM_UNIT_FILL_TYPE" val="1"/>
  <p:tag name="KSO_WM_UNIT_TEXT_FILL_FORE_SCHEMECOLOR_INDEX" val="2"/>
  <p:tag name="KSO_WM_UNIT_TEXT_FILL_TYPE" val="1"/>
</p:tagLst>
</file>

<file path=ppt/tags/tag76.xml><?xml version="1.0" encoding="utf-8"?>
<p:tagLst xmlns:p="http://schemas.openxmlformats.org/presentationml/2006/main">
  <p:tag name="KSO_WM_TEMPLATE_CATEGORY" val="diagram"/>
  <p:tag name="KSO_WM_TEMPLATE_INDEX" val="20181197"/>
  <p:tag name="KSO_WM_UNIT_TYPE" val="l_h_f"/>
  <p:tag name="KSO_WM_UNIT_INDEX" val="1_1_1"/>
  <p:tag name="KSO_WM_UNIT_ID" val="diagram20181197_1*l_h_f*1_1_1"/>
  <p:tag name="KSO_WM_UNIT_LAYERLEVEL" val="1_1_1"/>
  <p:tag name="KSO_WM_UNIT_VALUE" val="12"/>
  <p:tag name="KSO_WM_UNIT_HIGHLIGHT" val="0"/>
  <p:tag name="KSO_WM_UNIT_COMPATIBLE" val="0"/>
  <p:tag name="KSO_WM_BEAUTIFY_FLAG" val="#wm#"/>
  <p:tag name="KSO_WM_TAG_VERSION" val="1.0"/>
  <p:tag name="KSO_WM_DIAGRAM_GROUP_CODE" val="l1-1"/>
  <p:tag name="KSO_WM_UNIT_PRESET_TEXT" val="请在这里输入您的内容文字"/>
  <p:tag name="KSO_WM_UNIT_SUBTYPE" val="a"/>
  <p:tag name="KSO_WM_UNIT_NOCLEAR" val="0"/>
  <p:tag name="KSO_WM_UNIT_DIAGRAM_ISNUMVISUAL" val="0"/>
  <p:tag name="KSO_WM_UNIT_DIAGRAM_ISREFERUNIT" val="0"/>
  <p:tag name="KSO_WM_UNIT_TEXT_FILL_FORE_SCHEMECOLOR_INDEX" val="2"/>
  <p:tag name="KSO_WM_UNIT_TEXT_FILL_TYPE" val="1"/>
</p:tagLst>
</file>

<file path=ppt/tags/tag77.xml><?xml version="1.0" encoding="utf-8"?>
<p:tagLst xmlns:p="http://schemas.openxmlformats.org/presentationml/2006/main">
  <p:tag name="KSO_WM_TEMPLATE_CATEGORY" val="diagram"/>
  <p:tag name="KSO_WM_TEMPLATE_INDEX" val="20181197"/>
  <p:tag name="KSO_WM_UNIT_TYPE" val="l_h_i"/>
  <p:tag name="KSO_WM_UNIT_INDEX" val="1_2_13"/>
  <p:tag name="KSO_WM_UNIT_ID" val="diagram20181197_1*l_h_i*1_2_13"/>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FILL_FORE_SCHEMECOLOR_INDEX" val="8"/>
  <p:tag name="KSO_WM_UNIT_FILL_TYPE" val="1"/>
  <p:tag name="KSO_WM_UNIT_TEXT_FILL_FORE_SCHEMECOLOR_INDEX" val="2"/>
  <p:tag name="KSO_WM_UNIT_TEXT_FILL_TYPE" val="1"/>
</p:tagLst>
</file>

<file path=ppt/tags/tag78.xml><?xml version="1.0" encoding="utf-8"?>
<p:tagLst xmlns:p="http://schemas.openxmlformats.org/presentationml/2006/main">
  <p:tag name="KSO_WM_TEMPLATE_CATEGORY" val="diagram"/>
  <p:tag name="KSO_WM_TEMPLATE_INDEX" val="20181197"/>
  <p:tag name="KSO_WM_UNIT_TYPE" val="l_h_f"/>
  <p:tag name="KSO_WM_UNIT_INDEX" val="1_2_1"/>
  <p:tag name="KSO_WM_UNIT_ID" val="diagram20181197_1*l_h_f*1_2_1"/>
  <p:tag name="KSO_WM_UNIT_LAYERLEVEL" val="1_1_1"/>
  <p:tag name="KSO_WM_UNIT_VALUE" val="12"/>
  <p:tag name="KSO_WM_UNIT_HIGHLIGHT" val="0"/>
  <p:tag name="KSO_WM_UNIT_COMPATIBLE" val="0"/>
  <p:tag name="KSO_WM_BEAUTIFY_FLAG" val="#wm#"/>
  <p:tag name="KSO_WM_TAG_VERSION" val="1.0"/>
  <p:tag name="KSO_WM_DIAGRAM_GROUP_CODE" val="l1-1"/>
  <p:tag name="KSO_WM_UNIT_PRESET_TEXT" val="请在这里输入您的内容文字"/>
  <p:tag name="KSO_WM_UNIT_SUBTYPE" val="a"/>
  <p:tag name="KSO_WM_UNIT_NOCLEAR" val="0"/>
  <p:tag name="KSO_WM_UNIT_DIAGRAM_ISNUMVISUAL" val="0"/>
  <p:tag name="KSO_WM_UNIT_DIAGRAM_ISREFERUNIT" val="0"/>
  <p:tag name="KSO_WM_UNIT_TEXT_FILL_FORE_SCHEMECOLOR_INDEX" val="2"/>
  <p:tag name="KSO_WM_UNIT_TEXT_FILL_TYPE" val="1"/>
</p:tagLst>
</file>

<file path=ppt/tags/tag79.xml><?xml version="1.0" encoding="utf-8"?>
<p:tagLst xmlns:p="http://schemas.openxmlformats.org/presentationml/2006/main">
  <p:tag name="KSO_WM_TEMPLATE_CATEGORY" val="diagram"/>
  <p:tag name="KSO_WM_TEMPLATE_INDEX" val="20181197"/>
  <p:tag name="KSO_WM_UNIT_TYPE" val="l_h_i"/>
  <p:tag name="KSO_WM_UNIT_INDEX" val="1_3_16"/>
  <p:tag name="KSO_WM_UNIT_ID" val="diagram20181197_1*l_h_i*1_3_16"/>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FILL_FORE_SCHEMECOLOR_INDEX" val="6"/>
  <p:tag name="KSO_WM_UNIT_FILL_TYPE" val="1"/>
  <p:tag name="KSO_WM_UNIT_TEXT_FILL_FORE_SCHEMECOLOR_INDEX" val="2"/>
  <p:tag name="KSO_WM_UNIT_TEXT_FILL_TYPE" val="1"/>
</p:tagLst>
</file>

<file path=ppt/tags/tag8.xml><?xml version="1.0" encoding="utf-8"?>
<p:tagLst xmlns:p="http://schemas.openxmlformats.org/presentationml/2006/main">
  <p:tag name="KSO_WM_TEMPLATE_CATEGORY" val="diagram"/>
  <p:tag name="KSO_WM_TEMPLATE_INDEX" val="20181197"/>
  <p:tag name="KSO_WM_UNIT_TYPE" val="l_h_i"/>
  <p:tag name="KSO_WM_UNIT_INDEX" val="1_2_15"/>
  <p:tag name="KSO_WM_UNIT_ID" val="diagram20181197_1*l_h_i*1_2_15"/>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80.xml><?xml version="1.0" encoding="utf-8"?>
<p:tagLst xmlns:p="http://schemas.openxmlformats.org/presentationml/2006/main">
  <p:tag name="KSO_WM_TEMPLATE_CATEGORY" val="diagram"/>
  <p:tag name="KSO_WM_TEMPLATE_INDEX" val="20181197"/>
  <p:tag name="KSO_WM_UNIT_TYPE" val="l_h_f"/>
  <p:tag name="KSO_WM_UNIT_INDEX" val="1_3_1"/>
  <p:tag name="KSO_WM_UNIT_ID" val="diagram20181197_1*l_h_f*1_3_1"/>
  <p:tag name="KSO_WM_UNIT_LAYERLEVEL" val="1_1_1"/>
  <p:tag name="KSO_WM_UNIT_VALUE" val="12"/>
  <p:tag name="KSO_WM_UNIT_HIGHLIGHT" val="0"/>
  <p:tag name="KSO_WM_UNIT_COMPATIBLE" val="0"/>
  <p:tag name="KSO_WM_BEAUTIFY_FLAG" val="#wm#"/>
  <p:tag name="KSO_WM_TAG_VERSION" val="1.0"/>
  <p:tag name="KSO_WM_DIAGRAM_GROUP_CODE" val="l1-1"/>
  <p:tag name="KSO_WM_UNIT_PRESET_TEXT" val="请在这里输入您的内容文字"/>
  <p:tag name="KSO_WM_UNIT_SUBTYPE" val="a"/>
  <p:tag name="KSO_WM_UNIT_NOCLEAR" val="0"/>
  <p:tag name="KSO_WM_UNIT_DIAGRAM_ISNUMVISUAL" val="0"/>
  <p:tag name="KSO_WM_UNIT_DIAGRAM_ISREFERUNIT" val="0"/>
  <p:tag name="KSO_WM_UNIT_TEXT_FILL_FORE_SCHEMECOLOR_INDEX" val="2"/>
  <p:tag name="KSO_WM_UNIT_TEXT_FILL_TYPE" val="1"/>
</p:tagLst>
</file>

<file path=ppt/tags/tag81.xml><?xml version="1.0" encoding="utf-8"?>
<p:tagLst xmlns:p="http://schemas.openxmlformats.org/presentationml/2006/main">
  <p:tag name="KSO_WM_TEMPLATE_CATEGORY" val="diagram"/>
  <p:tag name="KSO_WM_TEMPLATE_INDEX" val="20181197"/>
  <p:tag name="KSO_WM_UNIT_TYPE" val="l_h_i"/>
  <p:tag name="KSO_WM_UNIT_INDEX" val="1_3_14"/>
  <p:tag name="KSO_WM_UNIT_ID" val="diagram20181197_1*l_h_i*1_3_14"/>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
  <p:tag name="KSO_WM_UNIT_TEXT_FILL_TYPE" val="1"/>
</p:tagLst>
</file>

<file path=ppt/tags/tag82.xml><?xml version="1.0" encoding="utf-8"?>
<p:tagLst xmlns:p="http://schemas.openxmlformats.org/presentationml/2006/main">
  <p:tag name="KSO_WM_TEMPLATE_CATEGORY" val="diagram"/>
  <p:tag name="KSO_WM_TEMPLATE_INDEX" val="20181197"/>
  <p:tag name="KSO_WM_UNIT_TYPE" val="l_h_i"/>
  <p:tag name="KSO_WM_UNIT_INDEX" val="1_3_14"/>
  <p:tag name="KSO_WM_UNIT_ID" val="diagram20181197_1*l_h_i*1_3_14"/>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
  <p:tag name="KSO_WM_UNIT_TEXT_FILL_TYPE" val="1"/>
</p:tagLst>
</file>

<file path=ppt/tags/tag83.xml><?xml version="1.0" encoding="utf-8"?>
<p:tagLst xmlns:p="http://schemas.openxmlformats.org/presentationml/2006/main">
  <p:tag name="KSO_WM_TEMPLATE_CATEGORY" val="diagram"/>
  <p:tag name="KSO_WM_TEMPLATE_INDEX" val="20181197"/>
  <p:tag name="KSO_WM_UNIT_TYPE" val="l_h_i"/>
  <p:tag name="KSO_WM_UNIT_INDEX" val="1_1_1"/>
  <p:tag name="KSO_WM_UNIT_ID" val="diagram20181197_1*l_h_i*1_1_1"/>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Lst>
</file>

<file path=ppt/tags/tag84.xml><?xml version="1.0" encoding="utf-8"?>
<p:tagLst xmlns:p="http://schemas.openxmlformats.org/presentationml/2006/main">
  <p:tag name="KSO_WM_TEMPLATE_CATEGORY" val="diagram"/>
  <p:tag name="KSO_WM_TEMPLATE_INDEX" val="20181197"/>
  <p:tag name="KSO_WM_UNIT_TYPE" val="l_h_i"/>
  <p:tag name="KSO_WM_UNIT_INDEX" val="1_1_6"/>
  <p:tag name="KSO_WM_UNIT_ID" val="diagram20181197_1*l_h_i*1_1_6"/>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Lst>
</file>

<file path=ppt/tags/tag85.xml><?xml version="1.0" encoding="utf-8"?>
<p:tagLst xmlns:p="http://schemas.openxmlformats.org/presentationml/2006/main">
  <p:tag name="KSO_WM_TEMPLATE_CATEGORY" val="diagram"/>
  <p:tag name="KSO_WM_TEMPLATE_INDEX" val="20181197"/>
  <p:tag name="KSO_WM_UNIT_TYPE" val="l_h_i"/>
  <p:tag name="KSO_WM_UNIT_INDEX" val="1_2_1"/>
  <p:tag name="KSO_WM_UNIT_ID" val="diagram20181197_1*l_h_i*1_2_1"/>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Lst>
</file>

<file path=ppt/tags/tag86.xml><?xml version="1.0" encoding="utf-8"?>
<p:tagLst xmlns:p="http://schemas.openxmlformats.org/presentationml/2006/main">
  <p:tag name="KSO_WM_TEMPLATE_CATEGORY" val="diagram"/>
  <p:tag name="KSO_WM_TEMPLATE_INDEX" val="20181197"/>
  <p:tag name="KSO_WM_UNIT_TYPE" val="l_h_i"/>
  <p:tag name="KSO_WM_UNIT_INDEX" val="1_2_6"/>
  <p:tag name="KSO_WM_UNIT_ID" val="diagram20181197_1*l_h_i*1_2_6"/>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Lst>
</file>

<file path=ppt/tags/tag87.xml><?xml version="1.0" encoding="utf-8"?>
<p:tagLst xmlns:p="http://schemas.openxmlformats.org/presentationml/2006/main">
  <p:tag name="KSO_WM_TEMPLATE_CATEGORY" val="diagram"/>
  <p:tag name="KSO_WM_TEMPLATE_INDEX" val="20181197"/>
  <p:tag name="KSO_WM_UNIT_TYPE" val="l_h_i"/>
  <p:tag name="KSO_WM_UNIT_INDEX" val="1_3_1"/>
  <p:tag name="KSO_WM_UNIT_ID" val="diagram20181197_1*l_h_i*1_3_1"/>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Lst>
</file>

<file path=ppt/tags/tag88.xml><?xml version="1.0" encoding="utf-8"?>
<p:tagLst xmlns:p="http://schemas.openxmlformats.org/presentationml/2006/main">
  <p:tag name="KSO_WM_TEMPLATE_CATEGORY" val="diagram"/>
  <p:tag name="KSO_WM_TEMPLATE_INDEX" val="20181197"/>
  <p:tag name="KSO_WM_UNIT_TYPE" val="l_h_i"/>
  <p:tag name="KSO_WM_UNIT_INDEX" val="1_3_7"/>
  <p:tag name="KSO_WM_UNIT_ID" val="diagram20181197_1*l_h_i*1_3_7"/>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Lst>
</file>

<file path=ppt/tags/tag89.xml><?xml version="1.0" encoding="utf-8"?>
<p:tagLst xmlns:p="http://schemas.openxmlformats.org/presentationml/2006/main">
  <p:tag name="KSO_WM_TEMPLATE_CATEGORY" val="diagram"/>
  <p:tag name="KSO_WM_TEMPLATE_INDEX" val="20181197"/>
  <p:tag name="KSO_WM_UNIT_TYPE" val="l_h_i"/>
  <p:tag name="KSO_WM_UNIT_INDEX" val="1_3_17"/>
  <p:tag name="KSO_WM_UNIT_ID" val="diagram20181197_1*l_h_i*1_3_17"/>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Lst>
</file>

<file path=ppt/tags/tag9.xml><?xml version="1.0" encoding="utf-8"?>
<p:tagLst xmlns:p="http://schemas.openxmlformats.org/presentationml/2006/main">
  <p:tag name="KSO_WM_TEMPLATE_CATEGORY" val="diagram"/>
  <p:tag name="KSO_WM_TEMPLATE_INDEX" val="20181197"/>
  <p:tag name="KSO_WM_UNIT_TYPE" val="l_h_i"/>
  <p:tag name="KSO_WM_UNIT_INDEX" val="1_2_16"/>
  <p:tag name="KSO_WM_UNIT_ID" val="diagram20181197_1*l_h_i*1_2_16"/>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90.xml><?xml version="1.0" encoding="utf-8"?>
<p:tagLst xmlns:p="http://schemas.openxmlformats.org/presentationml/2006/main">
  <p:tag name="KSO_WM_TEMPLATE_CATEGORY" val="diagram"/>
  <p:tag name="KSO_WM_TEMPLATE_INDEX" val="20181197"/>
  <p:tag name="KSO_WM_UNIT_TYPE" val="l_h_i"/>
  <p:tag name="KSO_WM_UNIT_INDEX" val="1_2_15"/>
  <p:tag name="KSO_WM_UNIT_ID" val="diagram20181197_1*l_h_i*1_2_15"/>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91.xml><?xml version="1.0" encoding="utf-8"?>
<p:tagLst xmlns:p="http://schemas.openxmlformats.org/presentationml/2006/main">
  <p:tag name="KSO_WM_TEMPLATE_CATEGORY" val="diagram"/>
  <p:tag name="KSO_WM_TEMPLATE_INDEX" val="20181197"/>
  <p:tag name="KSO_WM_UNIT_TYPE" val="l_h_i"/>
  <p:tag name="KSO_WM_UNIT_INDEX" val="1_2_16"/>
  <p:tag name="KSO_WM_UNIT_ID" val="diagram20181197_1*l_h_i*1_2_16"/>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92.xml><?xml version="1.0" encoding="utf-8"?>
<p:tagLst xmlns:p="http://schemas.openxmlformats.org/presentationml/2006/main">
  <p:tag name="KSO_WM_TEMPLATE_CATEGORY" val="diagram"/>
  <p:tag name="KSO_WM_TEMPLATE_INDEX" val="20181197"/>
  <p:tag name="KSO_WM_UNIT_TYPE" val="l_h_i"/>
  <p:tag name="KSO_WM_UNIT_INDEX" val="1_2_17"/>
  <p:tag name="KSO_WM_UNIT_ID" val="diagram20181197_1*l_h_i*1_2_17"/>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Lst>
</file>

<file path=ppt/tags/tag93.xml><?xml version="1.0" encoding="utf-8"?>
<p:tagLst xmlns:p="http://schemas.openxmlformats.org/presentationml/2006/main">
  <p:tag name="KSO_WM_TEMPLATE_CATEGORY" val="diagram"/>
  <p:tag name="KSO_WM_TEMPLATE_INDEX" val="20181197"/>
  <p:tag name="KSO_WM_UNIT_TYPE" val="l_h_i"/>
  <p:tag name="KSO_WM_UNIT_INDEX" val="1_2_18"/>
  <p:tag name="KSO_WM_UNIT_ID" val="diagram20181197_1*l_h_i*1_2_18"/>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94.xml><?xml version="1.0" encoding="utf-8"?>
<p:tagLst xmlns:p="http://schemas.openxmlformats.org/presentationml/2006/main">
  <p:tag name="KSO_WM_TEMPLATE_CATEGORY" val="diagram"/>
  <p:tag name="KSO_WM_TEMPLATE_INDEX" val="20181197"/>
  <p:tag name="KSO_WM_UNIT_TYPE" val="l_h_i"/>
  <p:tag name="KSO_WM_UNIT_INDEX" val="1_2_19"/>
  <p:tag name="KSO_WM_UNIT_ID" val="diagram20181197_1*l_h_i*1_2_19"/>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95.xml><?xml version="1.0" encoding="utf-8"?>
<p:tagLst xmlns:p="http://schemas.openxmlformats.org/presentationml/2006/main">
  <p:tag name="KSO_WM_TEMPLATE_CATEGORY" val="diagram"/>
  <p:tag name="KSO_WM_TEMPLATE_INDEX" val="20181197"/>
  <p:tag name="KSO_WM_UNIT_TYPE" val="l_h_i"/>
  <p:tag name="KSO_WM_UNIT_INDEX" val="1_2_12"/>
  <p:tag name="KSO_WM_UNIT_ID" val="diagram20181197_1*l_h_i*1_2_12"/>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96.xml><?xml version="1.0" encoding="utf-8"?>
<p:tagLst xmlns:p="http://schemas.openxmlformats.org/presentationml/2006/main">
  <p:tag name="KSO_WM_TEMPLATE_CATEGORY" val="diagram"/>
  <p:tag name="KSO_WM_TEMPLATE_INDEX" val="20181197"/>
  <p:tag name="KSO_WM_UNIT_TYPE" val="l_h_i"/>
  <p:tag name="KSO_WM_UNIT_INDEX" val="1_2_20"/>
  <p:tag name="KSO_WM_UNIT_ID" val="diagram20181197_1*l_h_i*1_2_20"/>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97.xml><?xml version="1.0" encoding="utf-8"?>
<p:tagLst xmlns:p="http://schemas.openxmlformats.org/presentationml/2006/main">
  <p:tag name="KSO_WM_TEMPLATE_CATEGORY" val="diagram"/>
  <p:tag name="KSO_WM_TEMPLATE_INDEX" val="20181197"/>
  <p:tag name="KSO_WM_UNIT_TYPE" val="l_h_i"/>
  <p:tag name="KSO_WM_UNIT_INDEX" val="1_2_14"/>
  <p:tag name="KSO_WM_UNIT_ID" val="diagram20181197_1*l_h_i*1_2_14"/>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98.xml><?xml version="1.0" encoding="utf-8"?>
<p:tagLst xmlns:p="http://schemas.openxmlformats.org/presentationml/2006/main">
  <p:tag name="KSO_WM_TEMPLATE_CATEGORY" val="diagram"/>
  <p:tag name="KSO_WM_TEMPLATE_INDEX" val="20181197"/>
  <p:tag name="KSO_WM_UNIT_TYPE" val="l_h_i"/>
  <p:tag name="KSO_WM_UNIT_INDEX" val="1_2_22"/>
  <p:tag name="KSO_WM_UNIT_ID" val="diagram20181197_1*l_h_i*1_2_22"/>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99.xml><?xml version="1.0" encoding="utf-8"?>
<p:tagLst xmlns:p="http://schemas.openxmlformats.org/presentationml/2006/main">
  <p:tag name="KSO_WM_TEMPLATE_CATEGORY" val="diagram"/>
  <p:tag name="KSO_WM_TEMPLATE_INDEX" val="20181197"/>
  <p:tag name="KSO_WM_UNIT_TYPE" val="l_h_i"/>
  <p:tag name="KSO_WM_UNIT_INDEX" val="1_2_23"/>
  <p:tag name="KSO_WM_UNIT_ID" val="diagram20181197_1*l_h_i*1_2_23"/>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heme/theme1.xml><?xml version="1.0" encoding="utf-8"?>
<a:theme xmlns:a="http://schemas.openxmlformats.org/drawingml/2006/main" name="53cd863c77cd9">
  <a:themeElements>
    <a:clrScheme name="53cd863c77cd9 1">
      <a:dk1>
        <a:srgbClr val="3D3F41"/>
      </a:dk1>
      <a:lt1>
        <a:srgbClr val="FFFFFF"/>
      </a:lt1>
      <a:dk2>
        <a:srgbClr val="454749"/>
      </a:dk2>
      <a:lt2>
        <a:srgbClr val="EAF5FC"/>
      </a:lt2>
      <a:accent1>
        <a:srgbClr val="507AAE"/>
      </a:accent1>
      <a:accent2>
        <a:srgbClr val="9172A6"/>
      </a:accent2>
      <a:accent3>
        <a:srgbClr val="FFFFFF"/>
      </a:accent3>
      <a:accent4>
        <a:srgbClr val="333436"/>
      </a:accent4>
      <a:accent5>
        <a:srgbClr val="B3BED3"/>
      </a:accent5>
      <a:accent6>
        <a:srgbClr val="836796"/>
      </a:accent6>
      <a:hlink>
        <a:srgbClr val="00B0F0"/>
      </a:hlink>
      <a:folHlink>
        <a:srgbClr val="AFB2B4"/>
      </a:folHlink>
    </a:clrScheme>
    <a:fontScheme name="53cd863c77cd9">
      <a:majorFont>
        <a:latin typeface="华文中宋"/>
        <a:ea typeface="华文中宋"/>
        <a:cs typeface=""/>
      </a:majorFont>
      <a:minorFont>
        <a:latin typeface="华文中宋"/>
        <a:ea typeface="华文中宋"/>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53cd863c77cd9 1">
        <a:dk1>
          <a:srgbClr val="3D3F41"/>
        </a:dk1>
        <a:lt1>
          <a:srgbClr val="FFFFFF"/>
        </a:lt1>
        <a:dk2>
          <a:srgbClr val="454749"/>
        </a:dk2>
        <a:lt2>
          <a:srgbClr val="EAF5FC"/>
        </a:lt2>
        <a:accent1>
          <a:srgbClr val="507AAE"/>
        </a:accent1>
        <a:accent2>
          <a:srgbClr val="9172A6"/>
        </a:accent2>
        <a:accent3>
          <a:srgbClr val="FFFFFF"/>
        </a:accent3>
        <a:accent4>
          <a:srgbClr val="333436"/>
        </a:accent4>
        <a:accent5>
          <a:srgbClr val="B3BED3"/>
        </a:accent5>
        <a:accent6>
          <a:srgbClr val="836796"/>
        </a:accent6>
        <a:hlink>
          <a:srgbClr val="00B0F0"/>
        </a:hlink>
        <a:folHlink>
          <a:srgbClr val="AFB2B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53cd863c77cd9">
  <a:themeElements>
    <a:clrScheme name="53cd863c77cd9 1">
      <a:dk1>
        <a:srgbClr val="3D3F41"/>
      </a:dk1>
      <a:lt1>
        <a:srgbClr val="FFFFFF"/>
      </a:lt1>
      <a:dk2>
        <a:srgbClr val="454749"/>
      </a:dk2>
      <a:lt2>
        <a:srgbClr val="EAF5FC"/>
      </a:lt2>
      <a:accent1>
        <a:srgbClr val="507AAE"/>
      </a:accent1>
      <a:accent2>
        <a:srgbClr val="9172A6"/>
      </a:accent2>
      <a:accent3>
        <a:srgbClr val="FFFFFF"/>
      </a:accent3>
      <a:accent4>
        <a:srgbClr val="333436"/>
      </a:accent4>
      <a:accent5>
        <a:srgbClr val="B3BED3"/>
      </a:accent5>
      <a:accent6>
        <a:srgbClr val="836796"/>
      </a:accent6>
      <a:hlink>
        <a:srgbClr val="00B0F0"/>
      </a:hlink>
      <a:folHlink>
        <a:srgbClr val="AFB2B4"/>
      </a:folHlink>
    </a:clrScheme>
    <a:fontScheme name="53cd863c77cd9">
      <a:majorFont>
        <a:latin typeface="华文中宋"/>
        <a:ea typeface="华文中宋"/>
        <a:cs typeface=""/>
      </a:majorFont>
      <a:minorFont>
        <a:latin typeface="华文中宋"/>
        <a:ea typeface="华文中宋"/>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53cd863c77cd9 1">
        <a:dk1>
          <a:srgbClr val="3D3F41"/>
        </a:dk1>
        <a:lt1>
          <a:srgbClr val="FFFFFF"/>
        </a:lt1>
        <a:dk2>
          <a:srgbClr val="454749"/>
        </a:dk2>
        <a:lt2>
          <a:srgbClr val="EAF5FC"/>
        </a:lt2>
        <a:accent1>
          <a:srgbClr val="507AAE"/>
        </a:accent1>
        <a:accent2>
          <a:srgbClr val="9172A6"/>
        </a:accent2>
        <a:accent3>
          <a:srgbClr val="FFFFFF"/>
        </a:accent3>
        <a:accent4>
          <a:srgbClr val="333436"/>
        </a:accent4>
        <a:accent5>
          <a:srgbClr val="B3BED3"/>
        </a:accent5>
        <a:accent6>
          <a:srgbClr val="836796"/>
        </a:accent6>
        <a:hlink>
          <a:srgbClr val="00B0F0"/>
        </a:hlink>
        <a:folHlink>
          <a:srgbClr val="AFB2B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53cd863c77cd9">
  <a:themeElements>
    <a:clrScheme name="53cd863c77cd9 1">
      <a:dk1>
        <a:srgbClr val="3D3F41"/>
      </a:dk1>
      <a:lt1>
        <a:srgbClr val="FFFFFF"/>
      </a:lt1>
      <a:dk2>
        <a:srgbClr val="454749"/>
      </a:dk2>
      <a:lt2>
        <a:srgbClr val="EAF5FC"/>
      </a:lt2>
      <a:accent1>
        <a:srgbClr val="507AAE"/>
      </a:accent1>
      <a:accent2>
        <a:srgbClr val="9172A6"/>
      </a:accent2>
      <a:accent3>
        <a:srgbClr val="FFFFFF"/>
      </a:accent3>
      <a:accent4>
        <a:srgbClr val="333436"/>
      </a:accent4>
      <a:accent5>
        <a:srgbClr val="B3BED3"/>
      </a:accent5>
      <a:accent6>
        <a:srgbClr val="836796"/>
      </a:accent6>
      <a:hlink>
        <a:srgbClr val="00B0F0"/>
      </a:hlink>
      <a:folHlink>
        <a:srgbClr val="AFB2B4"/>
      </a:folHlink>
    </a:clrScheme>
    <a:fontScheme name="53cd863c77cd9">
      <a:majorFont>
        <a:latin typeface="华文中宋"/>
        <a:ea typeface="华文中宋"/>
        <a:cs typeface=""/>
      </a:majorFont>
      <a:minorFont>
        <a:latin typeface="华文中宋"/>
        <a:ea typeface="华文中宋"/>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53cd863c77cd9 1">
        <a:dk1>
          <a:srgbClr val="3D3F41"/>
        </a:dk1>
        <a:lt1>
          <a:srgbClr val="FFFFFF"/>
        </a:lt1>
        <a:dk2>
          <a:srgbClr val="454749"/>
        </a:dk2>
        <a:lt2>
          <a:srgbClr val="EAF5FC"/>
        </a:lt2>
        <a:accent1>
          <a:srgbClr val="507AAE"/>
        </a:accent1>
        <a:accent2>
          <a:srgbClr val="9172A6"/>
        </a:accent2>
        <a:accent3>
          <a:srgbClr val="FFFFFF"/>
        </a:accent3>
        <a:accent4>
          <a:srgbClr val="333436"/>
        </a:accent4>
        <a:accent5>
          <a:srgbClr val="B3BED3"/>
        </a:accent5>
        <a:accent6>
          <a:srgbClr val="836796"/>
        </a:accent6>
        <a:hlink>
          <a:srgbClr val="00B0F0"/>
        </a:hlink>
        <a:folHlink>
          <a:srgbClr val="AFB2B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53cd863c77cd9">
  <a:themeElements>
    <a:clrScheme name="53cd863c77cd9 1">
      <a:dk1>
        <a:srgbClr val="3D3F41"/>
      </a:dk1>
      <a:lt1>
        <a:srgbClr val="FFFFFF"/>
      </a:lt1>
      <a:dk2>
        <a:srgbClr val="454749"/>
      </a:dk2>
      <a:lt2>
        <a:srgbClr val="EAF5FC"/>
      </a:lt2>
      <a:accent1>
        <a:srgbClr val="507AAE"/>
      </a:accent1>
      <a:accent2>
        <a:srgbClr val="9172A6"/>
      </a:accent2>
      <a:accent3>
        <a:srgbClr val="FFFFFF"/>
      </a:accent3>
      <a:accent4>
        <a:srgbClr val="333436"/>
      </a:accent4>
      <a:accent5>
        <a:srgbClr val="B3BED3"/>
      </a:accent5>
      <a:accent6>
        <a:srgbClr val="836796"/>
      </a:accent6>
      <a:hlink>
        <a:srgbClr val="00B0F0"/>
      </a:hlink>
      <a:folHlink>
        <a:srgbClr val="AFB2B4"/>
      </a:folHlink>
    </a:clrScheme>
    <a:fontScheme name="53cd863c77cd9">
      <a:majorFont>
        <a:latin typeface="华文中宋"/>
        <a:ea typeface="华文中宋"/>
        <a:cs typeface=""/>
      </a:majorFont>
      <a:minorFont>
        <a:latin typeface="华文中宋"/>
        <a:ea typeface="华文中宋"/>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53cd863c77cd9 1">
        <a:dk1>
          <a:srgbClr val="3D3F41"/>
        </a:dk1>
        <a:lt1>
          <a:srgbClr val="FFFFFF"/>
        </a:lt1>
        <a:dk2>
          <a:srgbClr val="454749"/>
        </a:dk2>
        <a:lt2>
          <a:srgbClr val="EAF5FC"/>
        </a:lt2>
        <a:accent1>
          <a:srgbClr val="507AAE"/>
        </a:accent1>
        <a:accent2>
          <a:srgbClr val="9172A6"/>
        </a:accent2>
        <a:accent3>
          <a:srgbClr val="FFFFFF"/>
        </a:accent3>
        <a:accent4>
          <a:srgbClr val="333436"/>
        </a:accent4>
        <a:accent5>
          <a:srgbClr val="B3BED3"/>
        </a:accent5>
        <a:accent6>
          <a:srgbClr val="836796"/>
        </a:accent6>
        <a:hlink>
          <a:srgbClr val="00B0F0"/>
        </a:hlink>
        <a:folHlink>
          <a:srgbClr val="AFB2B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53cd863c77cd9">
  <a:themeElements>
    <a:clrScheme name="53cd863c77cd9 1">
      <a:dk1>
        <a:srgbClr val="3D3F41"/>
      </a:dk1>
      <a:lt1>
        <a:srgbClr val="FFFFFF"/>
      </a:lt1>
      <a:dk2>
        <a:srgbClr val="454749"/>
      </a:dk2>
      <a:lt2>
        <a:srgbClr val="EAF5FC"/>
      </a:lt2>
      <a:accent1>
        <a:srgbClr val="507AAE"/>
      </a:accent1>
      <a:accent2>
        <a:srgbClr val="9172A6"/>
      </a:accent2>
      <a:accent3>
        <a:srgbClr val="FFFFFF"/>
      </a:accent3>
      <a:accent4>
        <a:srgbClr val="333436"/>
      </a:accent4>
      <a:accent5>
        <a:srgbClr val="B3BED3"/>
      </a:accent5>
      <a:accent6>
        <a:srgbClr val="836796"/>
      </a:accent6>
      <a:hlink>
        <a:srgbClr val="00B0F0"/>
      </a:hlink>
      <a:folHlink>
        <a:srgbClr val="AFB2B4"/>
      </a:folHlink>
    </a:clrScheme>
    <a:fontScheme name="53cd863c77cd9">
      <a:majorFont>
        <a:latin typeface="华文中宋"/>
        <a:ea typeface="华文中宋"/>
        <a:cs typeface=""/>
      </a:majorFont>
      <a:minorFont>
        <a:latin typeface="华文中宋"/>
        <a:ea typeface="华文中宋"/>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53cd863c77cd9 1">
        <a:dk1>
          <a:srgbClr val="3D3F41"/>
        </a:dk1>
        <a:lt1>
          <a:srgbClr val="FFFFFF"/>
        </a:lt1>
        <a:dk2>
          <a:srgbClr val="454749"/>
        </a:dk2>
        <a:lt2>
          <a:srgbClr val="EAF5FC"/>
        </a:lt2>
        <a:accent1>
          <a:srgbClr val="507AAE"/>
        </a:accent1>
        <a:accent2>
          <a:srgbClr val="9172A6"/>
        </a:accent2>
        <a:accent3>
          <a:srgbClr val="FFFFFF"/>
        </a:accent3>
        <a:accent4>
          <a:srgbClr val="333436"/>
        </a:accent4>
        <a:accent5>
          <a:srgbClr val="B3BED3"/>
        </a:accent5>
        <a:accent6>
          <a:srgbClr val="836796"/>
        </a:accent6>
        <a:hlink>
          <a:srgbClr val="00B0F0"/>
        </a:hlink>
        <a:folHlink>
          <a:srgbClr val="AFB2B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53cd863c77cd9">
  <a:themeElements>
    <a:clrScheme name="53cd863c77cd9 1">
      <a:dk1>
        <a:srgbClr val="3D3F41"/>
      </a:dk1>
      <a:lt1>
        <a:srgbClr val="FFFFFF"/>
      </a:lt1>
      <a:dk2>
        <a:srgbClr val="454749"/>
      </a:dk2>
      <a:lt2>
        <a:srgbClr val="EAF5FC"/>
      </a:lt2>
      <a:accent1>
        <a:srgbClr val="507AAE"/>
      </a:accent1>
      <a:accent2>
        <a:srgbClr val="9172A6"/>
      </a:accent2>
      <a:accent3>
        <a:srgbClr val="FFFFFF"/>
      </a:accent3>
      <a:accent4>
        <a:srgbClr val="333436"/>
      </a:accent4>
      <a:accent5>
        <a:srgbClr val="B3BED3"/>
      </a:accent5>
      <a:accent6>
        <a:srgbClr val="836796"/>
      </a:accent6>
      <a:hlink>
        <a:srgbClr val="00B0F0"/>
      </a:hlink>
      <a:folHlink>
        <a:srgbClr val="AFB2B4"/>
      </a:folHlink>
    </a:clrScheme>
    <a:fontScheme name="53cd863c77cd9">
      <a:majorFont>
        <a:latin typeface="华文中宋"/>
        <a:ea typeface="华文中宋"/>
        <a:cs typeface=""/>
      </a:majorFont>
      <a:minorFont>
        <a:latin typeface="华文中宋"/>
        <a:ea typeface="华文中宋"/>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53cd863c77cd9 1">
        <a:dk1>
          <a:srgbClr val="3D3F41"/>
        </a:dk1>
        <a:lt1>
          <a:srgbClr val="FFFFFF"/>
        </a:lt1>
        <a:dk2>
          <a:srgbClr val="454749"/>
        </a:dk2>
        <a:lt2>
          <a:srgbClr val="EAF5FC"/>
        </a:lt2>
        <a:accent1>
          <a:srgbClr val="507AAE"/>
        </a:accent1>
        <a:accent2>
          <a:srgbClr val="9172A6"/>
        </a:accent2>
        <a:accent3>
          <a:srgbClr val="FFFFFF"/>
        </a:accent3>
        <a:accent4>
          <a:srgbClr val="333436"/>
        </a:accent4>
        <a:accent5>
          <a:srgbClr val="B3BED3"/>
        </a:accent5>
        <a:accent6>
          <a:srgbClr val="836796"/>
        </a:accent6>
        <a:hlink>
          <a:srgbClr val="00B0F0"/>
        </a:hlink>
        <a:folHlink>
          <a:srgbClr val="AFB2B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53cd863c77cd9 1">
    <a:dk1>
      <a:srgbClr val="3D3F41"/>
    </a:dk1>
    <a:lt1>
      <a:srgbClr val="FFFFFF"/>
    </a:lt1>
    <a:dk2>
      <a:srgbClr val="454749"/>
    </a:dk2>
    <a:lt2>
      <a:srgbClr val="EAF5FC"/>
    </a:lt2>
    <a:accent1>
      <a:srgbClr val="507AAE"/>
    </a:accent1>
    <a:accent2>
      <a:srgbClr val="9172A6"/>
    </a:accent2>
    <a:accent3>
      <a:srgbClr val="FFFFFF"/>
    </a:accent3>
    <a:accent4>
      <a:srgbClr val="333436"/>
    </a:accent4>
    <a:accent5>
      <a:srgbClr val="B3BED3"/>
    </a:accent5>
    <a:accent6>
      <a:srgbClr val="836796"/>
    </a:accent6>
    <a:hlink>
      <a:srgbClr val="00B0F0"/>
    </a:hlink>
    <a:folHlink>
      <a:srgbClr val="AFB2B4"/>
    </a:folHlink>
  </a:clrScheme>
</a:themeOverride>
</file>

<file path=docProps/app.xml><?xml version="1.0" encoding="utf-8"?>
<Properties xmlns="http://schemas.openxmlformats.org/officeDocument/2006/extended-properties" xmlns:vt="http://schemas.openxmlformats.org/officeDocument/2006/docPropsVTypes">
  <TotalTime>0</TotalTime>
  <Words>5025</Words>
  <Application>WPS 演示</Application>
  <PresentationFormat>全屏显示(4:3)</PresentationFormat>
  <Paragraphs>253</Paragraphs>
  <Slides>16</Slides>
  <Notes>0</Notes>
  <HiddenSlides>0</HiddenSlides>
  <MMClips>0</MMClips>
  <ScaleCrop>false</ScaleCrop>
  <HeadingPairs>
    <vt:vector size="6" baseType="variant">
      <vt:variant>
        <vt:lpstr>已用的字体</vt:lpstr>
      </vt:variant>
      <vt:variant>
        <vt:i4>26</vt:i4>
      </vt:variant>
      <vt:variant>
        <vt:lpstr>主题</vt:lpstr>
      </vt:variant>
      <vt:variant>
        <vt:i4>6</vt:i4>
      </vt:variant>
      <vt:variant>
        <vt:lpstr>幻灯片标题</vt:lpstr>
      </vt:variant>
      <vt:variant>
        <vt:i4>16</vt:i4>
      </vt:variant>
    </vt:vector>
  </HeadingPairs>
  <TitlesOfParts>
    <vt:vector size="48" baseType="lpstr">
      <vt:lpstr>Arial</vt:lpstr>
      <vt:lpstr>宋体</vt:lpstr>
      <vt:lpstr>Wingdings</vt:lpstr>
      <vt:lpstr>方正书宋_GBK</vt:lpstr>
      <vt:lpstr>微软雅黑</vt:lpstr>
      <vt:lpstr>华文中宋</vt:lpstr>
      <vt:lpstr>幼圆</vt:lpstr>
      <vt:lpstr>Calibri</vt:lpstr>
      <vt:lpstr>方正小标宋_GBK</vt:lpstr>
      <vt:lpstr>仿宋_GB2312</vt:lpstr>
      <vt:lpstr>仿宋</vt:lpstr>
      <vt:lpstr>Times New Roman</vt:lpstr>
      <vt:lpstr>华文细黑</vt:lpstr>
      <vt:lpstr>楷体</vt:lpstr>
      <vt:lpstr>黑体</vt:lpstr>
      <vt:lpstr>苹方-简</vt:lpstr>
      <vt:lpstr>Helvetica Neue</vt:lpstr>
      <vt:lpstr>宋体-简</vt:lpstr>
      <vt:lpstr>方正仿宋_GBK</vt:lpstr>
      <vt:lpstr>楷体-简</vt:lpstr>
      <vt:lpstr>华文彩云</vt:lpstr>
      <vt:lpstr>汉仪旗黑</vt:lpstr>
      <vt:lpstr>黑体-简</vt:lpstr>
      <vt:lpstr>Arial Unicode MS</vt:lpstr>
      <vt:lpstr>华文中宋</vt:lpstr>
      <vt:lpstr>Arial Unicode MS</vt:lpstr>
      <vt:lpstr>53cd863c77cd9</vt:lpstr>
      <vt:lpstr>1_53cd863c77cd9</vt:lpstr>
      <vt:lpstr>2_53cd863c77cd9</vt:lpstr>
      <vt:lpstr>3_53cd863c77cd9</vt:lpstr>
      <vt:lpstr>4_53cd863c77cd9</vt:lpstr>
      <vt:lpstr>5_53cd863c77cd9</vt:lpstr>
      <vt:lpstr>PowerPoint 演示文稿</vt:lpstr>
      <vt:lpstr>感谢您的聆听！ 谢谢！</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appple</dc:creator>
  <cp:lastModifiedBy>云南南博律师</cp:lastModifiedBy>
  <cp:revision>314</cp:revision>
  <dcterms:created xsi:type="dcterms:W3CDTF">2013-01-27T01:44:32Z</dcterms:created>
  <dcterms:modified xsi:type="dcterms:W3CDTF">2021-12-03T09:15:36Z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2052-11.1.0.11115</vt:lpwstr>
  </property>
  <property fmtid="{D5CDD505-2E9C-101B-9397-08002B2CF9AE}" pid="3" name="ICV">
    <vt:lpwstr>E8B22623BD3C40E58F07F4EF68E9DE9E</vt:lpwstr>
  </property>
</Properties>
</file>