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6" r:id="rId4"/>
    <p:sldMasterId id="2147483690" r:id="rId5"/>
  </p:sldMasterIdLst>
  <p:notesMasterIdLst>
    <p:notesMasterId r:id="rId17"/>
  </p:notesMasterIdLst>
  <p:sldIdLst>
    <p:sldId id="257" r:id="rId6"/>
    <p:sldId id="341" r:id="rId7"/>
    <p:sldId id="353" r:id="rId8"/>
    <p:sldId id="368" r:id="rId9"/>
    <p:sldId id="315" r:id="rId10"/>
    <p:sldId id="329" r:id="rId11"/>
    <p:sldId id="378" r:id="rId12"/>
    <p:sldId id="380" r:id="rId13"/>
    <p:sldId id="397" r:id="rId14"/>
    <p:sldId id="354" r:id="rId15"/>
    <p:sldId id="340" r:id="rId16"/>
    <p:sldId id="321" r:id="rId18"/>
    <p:sldId id="356" r:id="rId19"/>
    <p:sldId id="379" r:id="rId20"/>
    <p:sldId id="388" r:id="rId21"/>
    <p:sldId id="392" r:id="rId22"/>
    <p:sldId id="389" r:id="rId23"/>
    <p:sldId id="390" r:id="rId24"/>
    <p:sldId id="391" r:id="rId25"/>
    <p:sldId id="393" r:id="rId26"/>
    <p:sldId id="394" r:id="rId27"/>
    <p:sldId id="395" r:id="rId28"/>
    <p:sldId id="396" r:id="rId29"/>
    <p:sldId id="398" r:id="rId30"/>
    <p:sldId id="313" r:id="rId31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3D19D9"/>
    <a:srgbClr val="F5F0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 showGuides="1">
      <p:cViewPr varScale="1">
        <p:scale>
          <a:sx n="72" d="100"/>
          <a:sy n="72" d="100"/>
        </p:scale>
        <p:origin x="600" y="54"/>
      </p:cViewPr>
      <p:guideLst>
        <p:guide orient="horz" pos="209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1999" cy="719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0" Type="http://schemas.openxmlformats.org/officeDocument/2006/relationships/slide" Target="slides/slide14.xml"/><Relationship Id="rId2" Type="http://schemas.openxmlformats.org/officeDocument/2006/relationships/theme" Target="theme/theme1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316" name="Rectangle 4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C522320-808A-4F67-A09C-40AB20BD946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560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1413" y="684213"/>
            <a:ext cx="4572000" cy="3429000"/>
          </a:xfrm>
          <a:ln>
            <a:solidFill>
              <a:srgbClr val="000000"/>
            </a:solidFill>
            <a:miter/>
          </a:ln>
        </p:spPr>
      </p:sp>
      <p:sp>
        <p:nvSpPr>
          <p:cNvPr id="25603" name="备注占位符 2"/>
          <p:cNvSpPr>
            <a:spLocks noGrp="1"/>
          </p:cNvSpPr>
          <p:nvPr>
            <p:ph type="body"/>
          </p:nvPr>
        </p:nvSpPr>
        <p:spPr>
          <a:xfrm>
            <a:off x="684213" y="4341813"/>
            <a:ext cx="5486400" cy="4114800"/>
          </a:xfrm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r>
              <a:rPr lang="zh-CN" altLang="en-US" dirty="0"/>
              <a:t>模板来自于 </a:t>
            </a:r>
            <a:r>
              <a:rPr lang="en-US" altLang="zh-CN" dirty="0"/>
              <a:t>http://docer.wps.cn</a:t>
            </a:r>
            <a:endParaRPr lang="zh-CN" altLang="en-US" dirty="0"/>
          </a:p>
        </p:txBody>
      </p:sp>
      <p:sp>
        <p:nvSpPr>
          <p:cNvPr id="25604" name="灯片编号占位符 3"/>
          <p:cNvSpPr txBox="1">
            <a:spLocks noGrp="1"/>
          </p:cNvSpPr>
          <p:nvPr/>
        </p:nvSpPr>
        <p:spPr>
          <a:xfrm>
            <a:off x="3883025" y="8683625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图片 12"/>
          <p:cNvPicPr>
            <a:picLocks noChangeAspect="1"/>
          </p:cNvPicPr>
          <p:nvPr/>
        </p:nvPicPr>
        <p:blipFill>
          <a:blip r:embed="rId3"/>
          <a:srcRect t="19987" r="1877"/>
          <a:stretch>
            <a:fillRect/>
          </a:stretch>
        </p:blipFill>
        <p:spPr>
          <a:xfrm>
            <a:off x="50800" y="0"/>
            <a:ext cx="9093200" cy="43799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KSO_BT1"/>
          <p:cNvSpPr>
            <a:spLocks noGrp="1" noChangeArrowheads="1"/>
          </p:cNvSpPr>
          <p:nvPr>
            <p:ph type="ctrTitle"/>
          </p:nvPr>
        </p:nvSpPr>
        <p:spPr>
          <a:xfrm>
            <a:off x="1035050" y="4627563"/>
            <a:ext cx="7065963" cy="788987"/>
          </a:xfrm>
        </p:spPr>
        <p:txBody>
          <a:bodyPr/>
          <a:lstStyle>
            <a:lvl1pPr algn="ctr">
              <a:defRPr sz="4000"/>
            </a:lvl1pPr>
          </a:lstStyle>
          <a:p>
            <a:pPr lvl="0" fontAlgn="base"/>
            <a:r>
              <a:rPr lang="zh-CN" altLang="zh-CN" strike="noStrike" noProof="0" smtClean="0"/>
              <a:t>单击此处编辑母版标题样式</a:t>
            </a:r>
            <a:endParaRPr lang="zh-CN" altLang="zh-CN" strike="noStrike" noProof="0" smtClean="0"/>
          </a:p>
        </p:txBody>
      </p:sp>
      <p:sp>
        <p:nvSpPr>
          <p:cNvPr id="2052" name="KSO_BC1"/>
          <p:cNvSpPr>
            <a:spLocks noGrp="1" noChangeArrowheads="1"/>
          </p:cNvSpPr>
          <p:nvPr>
            <p:ph type="subTitle" idx="1"/>
          </p:nvPr>
        </p:nvSpPr>
        <p:spPr>
          <a:xfrm>
            <a:off x="1030288" y="5472113"/>
            <a:ext cx="7073900" cy="5715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 fontAlgn="base"/>
            <a:r>
              <a:rPr lang="zh-CN" altLang="zh-CN" strike="noStrike" noProof="0" smtClean="0"/>
              <a:t>单击此处编辑母版副标题样式</a:t>
            </a:r>
            <a:endParaRPr lang="zh-CN" altLang="zh-CN" strike="noStrike" noProof="0" smtClean="0"/>
          </a:p>
        </p:txBody>
      </p:sp>
      <p:sp>
        <p:nvSpPr>
          <p:cNvPr id="14" name="KSO_FD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3115DBF-CFA6-4406-8B49-5FC1A1F2E9A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KSO_FT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KSO_FN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9327AF44-45FB-4D49-B673-0A350F4CDA6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83363" y="169863"/>
            <a:ext cx="2038350" cy="60071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5138" y="169863"/>
            <a:ext cx="5965825" cy="60071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5138" y="169863"/>
            <a:ext cx="8104187" cy="598487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17525" y="1114425"/>
            <a:ext cx="3975100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5025" y="1114425"/>
            <a:ext cx="3976688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图片 12"/>
          <p:cNvPicPr>
            <a:picLocks noChangeAspect="1"/>
          </p:cNvPicPr>
          <p:nvPr/>
        </p:nvPicPr>
        <p:blipFill>
          <a:blip r:embed="rId3"/>
          <a:srcRect t="19987" r="1877"/>
          <a:stretch>
            <a:fillRect/>
          </a:stretch>
        </p:blipFill>
        <p:spPr>
          <a:xfrm>
            <a:off x="50800" y="0"/>
            <a:ext cx="9093200" cy="43799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KSO_BT1"/>
          <p:cNvSpPr>
            <a:spLocks noGrp="1" noChangeArrowheads="1"/>
          </p:cNvSpPr>
          <p:nvPr>
            <p:ph type="ctrTitle"/>
          </p:nvPr>
        </p:nvSpPr>
        <p:spPr>
          <a:xfrm>
            <a:off x="1035050" y="4627563"/>
            <a:ext cx="7065963" cy="788987"/>
          </a:xfrm>
        </p:spPr>
        <p:txBody>
          <a:bodyPr/>
          <a:lstStyle>
            <a:lvl1pPr algn="ctr">
              <a:defRPr sz="4000"/>
            </a:lvl1pPr>
          </a:lstStyle>
          <a:p>
            <a:pPr lvl="0" fontAlgn="base"/>
            <a:r>
              <a:rPr lang="zh-CN" altLang="zh-CN" strike="noStrike" noProof="0" smtClean="0"/>
              <a:t>单击此处编辑母版标题样式</a:t>
            </a:r>
            <a:endParaRPr lang="zh-CN" altLang="zh-CN" strike="noStrike" noProof="0" smtClean="0"/>
          </a:p>
        </p:txBody>
      </p:sp>
      <p:sp>
        <p:nvSpPr>
          <p:cNvPr id="2052" name="KSO_BC1"/>
          <p:cNvSpPr>
            <a:spLocks noGrp="1" noChangeArrowheads="1"/>
          </p:cNvSpPr>
          <p:nvPr>
            <p:ph type="subTitle" idx="1"/>
          </p:nvPr>
        </p:nvSpPr>
        <p:spPr>
          <a:xfrm>
            <a:off x="1030288" y="5472113"/>
            <a:ext cx="7073900" cy="5715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 fontAlgn="base"/>
            <a:r>
              <a:rPr lang="zh-CN" altLang="zh-CN" strike="noStrike" noProof="0" smtClean="0"/>
              <a:t>单击此处编辑母版副标题样式</a:t>
            </a:r>
            <a:endParaRPr lang="zh-CN" altLang="zh-CN" strike="noStrike" noProof="0" smtClean="0"/>
          </a:p>
        </p:txBody>
      </p:sp>
      <p:sp>
        <p:nvSpPr>
          <p:cNvPr id="14" name="KSO_FD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3115DBF-CFA6-4406-8B49-5FC1A1F2E9A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KSO_FT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KSO_FN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9327AF44-45FB-4D49-B673-0A350F4CDA6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17525" y="1114425"/>
            <a:ext cx="3975100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5025" y="1114425"/>
            <a:ext cx="3976688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just" defTabSz="914400" rtl="0" eaLnBrk="1" fontAlgn="base" latinLnBrk="0" hangingPunct="1">
              <a:lnSpc>
                <a:spcPct val="110000"/>
              </a:lnSpc>
              <a:spcBef>
                <a:spcPts val="1600"/>
              </a:spcBef>
              <a:spcAft>
                <a:spcPct val="0"/>
              </a:spcAft>
              <a:buClr>
                <a:srgbClr val="AACC03"/>
              </a:buClr>
              <a:buSzPct val="60000"/>
              <a:buFont typeface="Wingdings" panose="05000000000000000000" pitchFamily="2" charset="2"/>
              <a:buNone/>
              <a:tabLst>
                <a:tab pos="269875" algn="l"/>
              </a:tabLst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rgbClr val="7F990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83363" y="169863"/>
            <a:ext cx="2038350" cy="60071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5138" y="169863"/>
            <a:ext cx="5965825" cy="60071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5138" y="169863"/>
            <a:ext cx="8104187" cy="598487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17525" y="1114425"/>
            <a:ext cx="3975100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5025" y="1114425"/>
            <a:ext cx="3976688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图片 12"/>
          <p:cNvPicPr>
            <a:picLocks noChangeAspect="1"/>
          </p:cNvPicPr>
          <p:nvPr/>
        </p:nvPicPr>
        <p:blipFill>
          <a:blip r:embed="rId3"/>
          <a:srcRect t="19987" r="1877"/>
          <a:stretch>
            <a:fillRect/>
          </a:stretch>
        </p:blipFill>
        <p:spPr>
          <a:xfrm>
            <a:off x="50800" y="0"/>
            <a:ext cx="9093200" cy="43799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KSO_BT1"/>
          <p:cNvSpPr>
            <a:spLocks noGrp="1" noChangeArrowheads="1"/>
          </p:cNvSpPr>
          <p:nvPr>
            <p:ph type="ctrTitle"/>
          </p:nvPr>
        </p:nvSpPr>
        <p:spPr>
          <a:xfrm>
            <a:off x="1035050" y="4627563"/>
            <a:ext cx="7065963" cy="788987"/>
          </a:xfrm>
        </p:spPr>
        <p:txBody>
          <a:bodyPr/>
          <a:lstStyle>
            <a:lvl1pPr algn="ctr">
              <a:defRPr sz="4000"/>
            </a:lvl1pPr>
          </a:lstStyle>
          <a:p>
            <a:pPr lvl="0" fontAlgn="base"/>
            <a:r>
              <a:rPr lang="zh-CN" altLang="zh-CN" strike="noStrike" noProof="0" smtClean="0"/>
              <a:t>单击此处编辑母版标题样式</a:t>
            </a:r>
            <a:endParaRPr lang="zh-CN" altLang="zh-CN" strike="noStrike" noProof="0" smtClean="0"/>
          </a:p>
        </p:txBody>
      </p:sp>
      <p:sp>
        <p:nvSpPr>
          <p:cNvPr id="2052" name="KSO_BC1"/>
          <p:cNvSpPr>
            <a:spLocks noGrp="1" noChangeArrowheads="1"/>
          </p:cNvSpPr>
          <p:nvPr>
            <p:ph type="subTitle" idx="1"/>
          </p:nvPr>
        </p:nvSpPr>
        <p:spPr>
          <a:xfrm>
            <a:off x="1030288" y="5472113"/>
            <a:ext cx="7073900" cy="5715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 fontAlgn="base"/>
            <a:r>
              <a:rPr lang="zh-CN" altLang="zh-CN" strike="noStrike" noProof="0" smtClean="0"/>
              <a:t>单击此处编辑母版副标题样式</a:t>
            </a:r>
            <a:endParaRPr lang="zh-CN" altLang="zh-CN" strike="noStrike" noProof="0" smtClean="0"/>
          </a:p>
        </p:txBody>
      </p:sp>
      <p:sp>
        <p:nvSpPr>
          <p:cNvPr id="14" name="KSO_FD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3115DBF-CFA6-4406-8B49-5FC1A1F2E9A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KSO_FT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KSO_FN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9327AF44-45FB-4D49-B673-0A350F4CDA6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17525" y="1114425"/>
            <a:ext cx="3975100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5025" y="1114425"/>
            <a:ext cx="3976688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just" defTabSz="914400" rtl="0" eaLnBrk="1" fontAlgn="base" latinLnBrk="0" hangingPunct="1">
              <a:lnSpc>
                <a:spcPct val="110000"/>
              </a:lnSpc>
              <a:spcBef>
                <a:spcPts val="1600"/>
              </a:spcBef>
              <a:spcAft>
                <a:spcPct val="0"/>
              </a:spcAft>
              <a:buClr>
                <a:srgbClr val="AACC03"/>
              </a:buClr>
              <a:buSzPct val="60000"/>
              <a:buFont typeface="Wingdings" panose="05000000000000000000" pitchFamily="2" charset="2"/>
              <a:buNone/>
              <a:tabLst>
                <a:tab pos="269875" algn="l"/>
              </a:tabLst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rgbClr val="7F990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83363" y="169863"/>
            <a:ext cx="2038350" cy="60071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5138" y="169863"/>
            <a:ext cx="5965825" cy="60071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5138" y="169863"/>
            <a:ext cx="8104187" cy="598487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17525" y="1114425"/>
            <a:ext cx="3975100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5025" y="1114425"/>
            <a:ext cx="3976688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17525" y="1114425"/>
            <a:ext cx="3975100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5025" y="1114425"/>
            <a:ext cx="3976688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图片 12"/>
          <p:cNvPicPr>
            <a:picLocks noChangeAspect="1"/>
          </p:cNvPicPr>
          <p:nvPr/>
        </p:nvPicPr>
        <p:blipFill>
          <a:blip r:embed="rId3"/>
          <a:srcRect t="19987" r="1877"/>
          <a:stretch>
            <a:fillRect/>
          </a:stretch>
        </p:blipFill>
        <p:spPr>
          <a:xfrm>
            <a:off x="50800" y="0"/>
            <a:ext cx="9093200" cy="43799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KSO_BT1"/>
          <p:cNvSpPr>
            <a:spLocks noGrp="1" noChangeArrowheads="1"/>
          </p:cNvSpPr>
          <p:nvPr>
            <p:ph type="ctrTitle"/>
          </p:nvPr>
        </p:nvSpPr>
        <p:spPr>
          <a:xfrm>
            <a:off x="1035050" y="4627563"/>
            <a:ext cx="7065963" cy="788987"/>
          </a:xfrm>
        </p:spPr>
        <p:txBody>
          <a:bodyPr/>
          <a:lstStyle>
            <a:lvl1pPr algn="ctr">
              <a:defRPr sz="4000"/>
            </a:lvl1pPr>
          </a:lstStyle>
          <a:p>
            <a:pPr lvl="0" fontAlgn="base"/>
            <a:r>
              <a:rPr lang="zh-CN" altLang="zh-CN" strike="noStrike" noProof="0" smtClean="0"/>
              <a:t>单击此处编辑母版标题样式</a:t>
            </a:r>
            <a:endParaRPr lang="zh-CN" altLang="zh-CN" strike="noStrike" noProof="0" smtClean="0"/>
          </a:p>
        </p:txBody>
      </p:sp>
      <p:sp>
        <p:nvSpPr>
          <p:cNvPr id="2052" name="KSO_BC1"/>
          <p:cNvSpPr>
            <a:spLocks noGrp="1" noChangeArrowheads="1"/>
          </p:cNvSpPr>
          <p:nvPr>
            <p:ph type="subTitle" idx="1"/>
          </p:nvPr>
        </p:nvSpPr>
        <p:spPr>
          <a:xfrm>
            <a:off x="1030288" y="5472113"/>
            <a:ext cx="7073900" cy="5715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 fontAlgn="base"/>
            <a:r>
              <a:rPr lang="zh-CN" altLang="zh-CN" strike="noStrike" noProof="0" smtClean="0"/>
              <a:t>单击此处编辑母版副标题样式</a:t>
            </a:r>
            <a:endParaRPr lang="zh-CN" altLang="zh-CN" strike="noStrike" noProof="0" smtClean="0"/>
          </a:p>
        </p:txBody>
      </p:sp>
      <p:sp>
        <p:nvSpPr>
          <p:cNvPr id="14" name="KSO_FD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3115DBF-CFA6-4406-8B49-5FC1A1F2E9A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KSO_FT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KSO_FN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9327AF44-45FB-4D49-B673-0A350F4CDA6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17525" y="1114425"/>
            <a:ext cx="3975100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5025" y="1114425"/>
            <a:ext cx="3976688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just" defTabSz="914400" rtl="0" eaLnBrk="1" fontAlgn="base" latinLnBrk="0" hangingPunct="1">
              <a:lnSpc>
                <a:spcPct val="110000"/>
              </a:lnSpc>
              <a:spcBef>
                <a:spcPts val="1600"/>
              </a:spcBef>
              <a:spcAft>
                <a:spcPct val="0"/>
              </a:spcAft>
              <a:buClr>
                <a:srgbClr val="AACC03"/>
              </a:buClr>
              <a:buSzPct val="60000"/>
              <a:buFont typeface="Wingdings" panose="05000000000000000000" pitchFamily="2" charset="2"/>
              <a:buNone/>
              <a:tabLst>
                <a:tab pos="269875" algn="l"/>
              </a:tabLst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rgbClr val="7F990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83363" y="169863"/>
            <a:ext cx="2038350" cy="60071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5138" y="169863"/>
            <a:ext cx="5965825" cy="60071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5138" y="169863"/>
            <a:ext cx="8104187" cy="598487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17525" y="1114425"/>
            <a:ext cx="3975100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5025" y="1114425"/>
            <a:ext cx="3976688" cy="50625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just" defTabSz="914400" rtl="0" eaLnBrk="1" fontAlgn="base" latinLnBrk="0" hangingPunct="1">
              <a:lnSpc>
                <a:spcPct val="110000"/>
              </a:lnSpc>
              <a:spcBef>
                <a:spcPts val="1600"/>
              </a:spcBef>
              <a:spcAft>
                <a:spcPct val="0"/>
              </a:spcAft>
              <a:buClr>
                <a:srgbClr val="AACC03"/>
              </a:buClr>
              <a:buSzPct val="60000"/>
              <a:buFont typeface="Wingdings" panose="05000000000000000000" pitchFamily="2" charset="2"/>
              <a:buNone/>
              <a:tabLst>
                <a:tab pos="269875" algn="l"/>
              </a:tabLst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rgbClr val="7F990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3.png"/><Relationship Id="rId15" Type="http://schemas.openxmlformats.org/officeDocument/2006/relationships/image" Target="../media/image2.png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7" Type="http://schemas.openxmlformats.org/officeDocument/2006/relationships/theme" Target="../theme/theme2.xml"/><Relationship Id="rId16" Type="http://schemas.openxmlformats.org/officeDocument/2006/relationships/image" Target="../media/image3.png"/><Relationship Id="rId15" Type="http://schemas.openxmlformats.org/officeDocument/2006/relationships/image" Target="../media/image2.png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5.xml"/><Relationship Id="rId8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7" Type="http://schemas.openxmlformats.org/officeDocument/2006/relationships/theme" Target="../theme/theme3.xml"/><Relationship Id="rId16" Type="http://schemas.openxmlformats.org/officeDocument/2006/relationships/image" Target="../media/image3.png"/><Relationship Id="rId15" Type="http://schemas.openxmlformats.org/officeDocument/2006/relationships/image" Target="../media/image2.png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6.xml"/><Relationship Id="rId1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8.xml"/><Relationship Id="rId8" Type="http://schemas.openxmlformats.org/officeDocument/2006/relationships/slideLayout" Target="../slideLayouts/slideLayout47.xml"/><Relationship Id="rId7" Type="http://schemas.openxmlformats.org/officeDocument/2006/relationships/slideLayout" Target="../slideLayouts/slideLayout46.xml"/><Relationship Id="rId6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3.xml"/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7" Type="http://schemas.openxmlformats.org/officeDocument/2006/relationships/theme" Target="../theme/theme4.xml"/><Relationship Id="rId16" Type="http://schemas.openxmlformats.org/officeDocument/2006/relationships/image" Target="../media/image3.png"/><Relationship Id="rId15" Type="http://schemas.openxmlformats.org/officeDocument/2006/relationships/image" Target="../media/image2.png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1026" name="图片 8"/>
          <p:cNvPicPr>
            <a:picLocks noChangeAspect="1"/>
          </p:cNvPicPr>
          <p:nvPr/>
        </p:nvPicPr>
        <p:blipFill>
          <a:blip r:embed="rId15"/>
          <a:srcRect t="-6918" b="11729"/>
          <a:stretch>
            <a:fillRect/>
          </a:stretch>
        </p:blipFill>
        <p:spPr>
          <a:xfrm>
            <a:off x="41275" y="1763713"/>
            <a:ext cx="9058275" cy="509428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27" name="矩形 7"/>
          <p:cNvGrpSpPr/>
          <p:nvPr/>
        </p:nvGrpSpPr>
        <p:grpSpPr>
          <a:xfrm>
            <a:off x="0" y="1285875"/>
            <a:ext cx="9137650" cy="5572125"/>
            <a:chOff x="0" y="0"/>
            <a:chExt cx="5756" cy="3510"/>
          </a:xfrm>
        </p:grpSpPr>
        <p:pic>
          <p:nvPicPr>
            <p:cNvPr id="1028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56" cy="351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 rot="10800000">
              <a:off x="1" y="2"/>
              <a:ext cx="5755" cy="3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030" name="KSO_BT1"/>
          <p:cNvSpPr>
            <a:spLocks noGrp="1"/>
          </p:cNvSpPr>
          <p:nvPr>
            <p:ph type="title"/>
          </p:nvPr>
        </p:nvSpPr>
        <p:spPr>
          <a:xfrm>
            <a:off x="465138" y="169863"/>
            <a:ext cx="8104187" cy="5984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zh-CN" altLang="zh-CN" dirty="0"/>
              <a:t>单击此处编辑母版标题样式</a:t>
            </a:r>
            <a:endParaRPr lang="zh-CN" altLang="zh-CN" dirty="0"/>
          </a:p>
        </p:txBody>
      </p:sp>
      <p:sp>
        <p:nvSpPr>
          <p:cNvPr id="1031" name="KSO_BC1"/>
          <p:cNvSpPr>
            <a:spLocks noGrp="1"/>
          </p:cNvSpPr>
          <p:nvPr>
            <p:ph type="body"/>
          </p:nvPr>
        </p:nvSpPr>
        <p:spPr>
          <a:xfrm>
            <a:off x="517525" y="1114425"/>
            <a:ext cx="8104188" cy="50625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zh-CN" dirty="0"/>
              <a:t>单击此处编辑母版文本样式</a:t>
            </a:r>
            <a:endParaRPr lang="zh-CN" altLang="zh-CN" dirty="0"/>
          </a:p>
          <a:p>
            <a:pPr lvl="1" indent="-285750"/>
            <a:r>
              <a:rPr lang="zh-CN" altLang="zh-CN" dirty="0"/>
              <a:t>第二级</a:t>
            </a:r>
            <a:endParaRPr lang="zh-CN" altLang="zh-CN" dirty="0"/>
          </a:p>
        </p:txBody>
      </p:sp>
      <p:sp>
        <p:nvSpPr>
          <p:cNvPr id="1032" name="KSO_FD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KSO_FT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KSO_FN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10"/>
          <p:cNvSpPr>
            <a:spLocks noChangeArrowheads="1"/>
          </p:cNvSpPr>
          <p:nvPr/>
        </p:nvSpPr>
        <p:spPr bwMode="auto">
          <a:xfrm>
            <a:off x="0" y="841375"/>
            <a:ext cx="9132888" cy="46038"/>
          </a:xfrm>
          <a:prstGeom prst="rect">
            <a:avLst/>
          </a:prstGeom>
          <a:solidFill>
            <a:srgbClr val="D7D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6" name="矩形 11"/>
          <p:cNvSpPr>
            <a:spLocks noChangeArrowheads="1"/>
          </p:cNvSpPr>
          <p:nvPr/>
        </p:nvSpPr>
        <p:spPr bwMode="auto">
          <a:xfrm>
            <a:off x="465138" y="841375"/>
            <a:ext cx="5151438" cy="46038"/>
          </a:xfrm>
          <a:prstGeom prst="rect">
            <a:avLst/>
          </a:prstGeom>
          <a:solidFill>
            <a:srgbClr val="AAC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3C5C8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357505" indent="-357505" algn="just" rtl="0" fontAlgn="base">
        <a:lnSpc>
          <a:spcPct val="110000"/>
        </a:lnSpc>
        <a:spcBef>
          <a:spcPts val="1600"/>
        </a:spcBef>
        <a:spcAft>
          <a:spcPct val="0"/>
        </a:spcAft>
        <a:buClr>
          <a:srgbClr val="AACC03"/>
        </a:buClr>
        <a:buSzPct val="60000"/>
        <a:buFont typeface="Wingdings" panose="05000000000000000000" pitchFamily="2" charset="2"/>
        <a:buChar char="Ø"/>
        <a:tabLst>
          <a:tab pos="269875" algn="l"/>
        </a:tabLst>
        <a:defRPr sz="2000" kern="1200">
          <a:solidFill>
            <a:srgbClr val="7F9902"/>
          </a:solidFill>
          <a:latin typeface="+mn-lt"/>
          <a:ea typeface="+mn-ea"/>
          <a:cs typeface="+mn-cs"/>
        </a:defRPr>
      </a:lvl1pPr>
      <a:lvl2pPr marL="357505" indent="-285750" algn="just" rtl="0" fontAlgn="base">
        <a:lnSpc>
          <a:spcPct val="130000"/>
        </a:lnSpc>
        <a:spcBef>
          <a:spcPct val="0"/>
        </a:spcBef>
        <a:spcAft>
          <a:spcPts val="600"/>
        </a:spcAft>
        <a:buFont typeface="幼圆" panose="02010509060101010101" pitchFamily="49" charset="-122"/>
        <a:buChar char=" "/>
        <a:tabLst>
          <a:tab pos="269875" algn="l"/>
        </a:tabLst>
        <a:defRPr sz="1600" kern="1200">
          <a:solidFill>
            <a:srgbClr val="7D7D7D"/>
          </a:solidFill>
          <a:latin typeface="幼圆" panose="02010509060101010101" pitchFamily="49" charset="-122"/>
          <a:ea typeface="幼圆" panose="02010509060101010101" pitchFamily="49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2050" name="图片 8"/>
          <p:cNvPicPr>
            <a:picLocks noChangeAspect="1"/>
          </p:cNvPicPr>
          <p:nvPr/>
        </p:nvPicPr>
        <p:blipFill>
          <a:blip r:embed="rId15"/>
          <a:srcRect t="-6918" b="11729"/>
          <a:stretch>
            <a:fillRect/>
          </a:stretch>
        </p:blipFill>
        <p:spPr>
          <a:xfrm>
            <a:off x="41275" y="1763713"/>
            <a:ext cx="9058275" cy="509428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51" name="矩形 7"/>
          <p:cNvGrpSpPr/>
          <p:nvPr/>
        </p:nvGrpSpPr>
        <p:grpSpPr>
          <a:xfrm>
            <a:off x="0" y="1285875"/>
            <a:ext cx="9137650" cy="5572125"/>
            <a:chOff x="0" y="0"/>
            <a:chExt cx="5756" cy="3510"/>
          </a:xfrm>
        </p:grpSpPr>
        <p:pic>
          <p:nvPicPr>
            <p:cNvPr id="2052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56" cy="351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 rot="10800000">
              <a:off x="1" y="2"/>
              <a:ext cx="5755" cy="3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2054" name="KSO_BT1"/>
          <p:cNvSpPr>
            <a:spLocks noGrp="1"/>
          </p:cNvSpPr>
          <p:nvPr>
            <p:ph type="title"/>
          </p:nvPr>
        </p:nvSpPr>
        <p:spPr>
          <a:xfrm>
            <a:off x="465138" y="169863"/>
            <a:ext cx="8104187" cy="5984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zh-CN" altLang="zh-CN" dirty="0"/>
              <a:t>单击此处编辑母版标题样式</a:t>
            </a:r>
            <a:endParaRPr lang="zh-CN" altLang="zh-CN" dirty="0"/>
          </a:p>
        </p:txBody>
      </p:sp>
      <p:sp>
        <p:nvSpPr>
          <p:cNvPr id="2055" name="KSO_BC1"/>
          <p:cNvSpPr>
            <a:spLocks noGrp="1"/>
          </p:cNvSpPr>
          <p:nvPr>
            <p:ph type="body"/>
          </p:nvPr>
        </p:nvSpPr>
        <p:spPr>
          <a:xfrm>
            <a:off x="517525" y="1114425"/>
            <a:ext cx="8104188" cy="50625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zh-CN" dirty="0"/>
              <a:t>单击此处编辑母版文本样式</a:t>
            </a:r>
            <a:endParaRPr lang="zh-CN" altLang="zh-CN" dirty="0"/>
          </a:p>
          <a:p>
            <a:pPr lvl="1" indent="-285750"/>
            <a:r>
              <a:rPr lang="zh-CN" altLang="zh-CN" dirty="0"/>
              <a:t>第二级</a:t>
            </a:r>
            <a:endParaRPr lang="zh-CN" altLang="zh-CN" dirty="0"/>
          </a:p>
        </p:txBody>
      </p:sp>
      <p:sp>
        <p:nvSpPr>
          <p:cNvPr id="1032" name="KSO_FD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KSO_FT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KSO_FN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10"/>
          <p:cNvSpPr>
            <a:spLocks noChangeArrowheads="1"/>
          </p:cNvSpPr>
          <p:nvPr/>
        </p:nvSpPr>
        <p:spPr bwMode="auto">
          <a:xfrm>
            <a:off x="0" y="841375"/>
            <a:ext cx="9132888" cy="46038"/>
          </a:xfrm>
          <a:prstGeom prst="rect">
            <a:avLst/>
          </a:prstGeom>
          <a:solidFill>
            <a:srgbClr val="D7D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6" name="矩形 11"/>
          <p:cNvSpPr>
            <a:spLocks noChangeArrowheads="1"/>
          </p:cNvSpPr>
          <p:nvPr/>
        </p:nvSpPr>
        <p:spPr bwMode="auto">
          <a:xfrm>
            <a:off x="465138" y="841375"/>
            <a:ext cx="5151438" cy="46038"/>
          </a:xfrm>
          <a:prstGeom prst="rect">
            <a:avLst/>
          </a:prstGeom>
          <a:solidFill>
            <a:srgbClr val="AAC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3C5C8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357505" indent="-357505" algn="just" rtl="0" fontAlgn="base">
        <a:lnSpc>
          <a:spcPct val="110000"/>
        </a:lnSpc>
        <a:spcBef>
          <a:spcPts val="1600"/>
        </a:spcBef>
        <a:spcAft>
          <a:spcPct val="0"/>
        </a:spcAft>
        <a:buClr>
          <a:srgbClr val="AACC03"/>
        </a:buClr>
        <a:buSzPct val="60000"/>
        <a:buFont typeface="Wingdings" panose="05000000000000000000" pitchFamily="2" charset="2"/>
        <a:buChar char="Ø"/>
        <a:tabLst>
          <a:tab pos="269875" algn="l"/>
        </a:tabLst>
        <a:defRPr sz="2000" kern="1200">
          <a:solidFill>
            <a:srgbClr val="7F9902"/>
          </a:solidFill>
          <a:latin typeface="+mn-lt"/>
          <a:ea typeface="+mn-ea"/>
          <a:cs typeface="+mn-cs"/>
        </a:defRPr>
      </a:lvl1pPr>
      <a:lvl2pPr marL="357505" indent="-285750" algn="just" rtl="0" fontAlgn="base">
        <a:lnSpc>
          <a:spcPct val="130000"/>
        </a:lnSpc>
        <a:spcBef>
          <a:spcPct val="0"/>
        </a:spcBef>
        <a:spcAft>
          <a:spcPts val="600"/>
        </a:spcAft>
        <a:buFont typeface="幼圆" panose="02010509060101010101" pitchFamily="49" charset="-122"/>
        <a:buChar char=" "/>
        <a:tabLst>
          <a:tab pos="269875" algn="l"/>
        </a:tabLst>
        <a:defRPr sz="1600" kern="1200">
          <a:solidFill>
            <a:srgbClr val="7D7D7D"/>
          </a:solidFill>
          <a:latin typeface="幼圆" panose="02010509060101010101" pitchFamily="49" charset="-122"/>
          <a:ea typeface="幼圆" panose="02010509060101010101" pitchFamily="49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3074" name="图片 8"/>
          <p:cNvPicPr>
            <a:picLocks noChangeAspect="1"/>
          </p:cNvPicPr>
          <p:nvPr/>
        </p:nvPicPr>
        <p:blipFill>
          <a:blip r:embed="rId15"/>
          <a:srcRect t="-6918" b="11729"/>
          <a:stretch>
            <a:fillRect/>
          </a:stretch>
        </p:blipFill>
        <p:spPr>
          <a:xfrm>
            <a:off x="41275" y="1763713"/>
            <a:ext cx="9058275" cy="509428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075" name="矩形 7"/>
          <p:cNvGrpSpPr/>
          <p:nvPr/>
        </p:nvGrpSpPr>
        <p:grpSpPr>
          <a:xfrm>
            <a:off x="0" y="1285875"/>
            <a:ext cx="9137650" cy="5572125"/>
            <a:chOff x="0" y="0"/>
            <a:chExt cx="5756" cy="3510"/>
          </a:xfrm>
        </p:grpSpPr>
        <p:pic>
          <p:nvPicPr>
            <p:cNvPr id="3076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56" cy="351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 rot="10800000">
              <a:off x="1" y="2"/>
              <a:ext cx="5755" cy="3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3078" name="KSO_BT1"/>
          <p:cNvSpPr>
            <a:spLocks noGrp="1"/>
          </p:cNvSpPr>
          <p:nvPr>
            <p:ph type="title"/>
          </p:nvPr>
        </p:nvSpPr>
        <p:spPr>
          <a:xfrm>
            <a:off x="465138" y="169863"/>
            <a:ext cx="8104187" cy="5984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zh-CN" altLang="zh-CN" dirty="0"/>
              <a:t>单击此处编辑母版标题样式</a:t>
            </a:r>
            <a:endParaRPr lang="zh-CN" altLang="zh-CN" dirty="0"/>
          </a:p>
        </p:txBody>
      </p:sp>
      <p:sp>
        <p:nvSpPr>
          <p:cNvPr id="3079" name="KSO_BC1"/>
          <p:cNvSpPr>
            <a:spLocks noGrp="1"/>
          </p:cNvSpPr>
          <p:nvPr>
            <p:ph type="body"/>
          </p:nvPr>
        </p:nvSpPr>
        <p:spPr>
          <a:xfrm>
            <a:off x="517525" y="1114425"/>
            <a:ext cx="8104188" cy="50625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zh-CN" dirty="0"/>
              <a:t>单击此处编辑母版文本样式</a:t>
            </a:r>
            <a:endParaRPr lang="zh-CN" altLang="zh-CN" dirty="0"/>
          </a:p>
          <a:p>
            <a:pPr lvl="1" indent="-285750"/>
            <a:r>
              <a:rPr lang="zh-CN" altLang="zh-CN" dirty="0"/>
              <a:t>第二级</a:t>
            </a:r>
            <a:endParaRPr lang="zh-CN" altLang="zh-CN" dirty="0"/>
          </a:p>
        </p:txBody>
      </p:sp>
      <p:sp>
        <p:nvSpPr>
          <p:cNvPr id="1032" name="KSO_FD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KSO_FT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KSO_FN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10"/>
          <p:cNvSpPr>
            <a:spLocks noChangeArrowheads="1"/>
          </p:cNvSpPr>
          <p:nvPr/>
        </p:nvSpPr>
        <p:spPr bwMode="auto">
          <a:xfrm>
            <a:off x="0" y="841375"/>
            <a:ext cx="9132888" cy="46038"/>
          </a:xfrm>
          <a:prstGeom prst="rect">
            <a:avLst/>
          </a:prstGeom>
          <a:solidFill>
            <a:srgbClr val="D7D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6" name="矩形 11"/>
          <p:cNvSpPr>
            <a:spLocks noChangeArrowheads="1"/>
          </p:cNvSpPr>
          <p:nvPr/>
        </p:nvSpPr>
        <p:spPr bwMode="auto">
          <a:xfrm>
            <a:off x="465138" y="841375"/>
            <a:ext cx="5151438" cy="46038"/>
          </a:xfrm>
          <a:prstGeom prst="rect">
            <a:avLst/>
          </a:prstGeom>
          <a:solidFill>
            <a:srgbClr val="AAC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3C5C8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357505" indent="-357505" algn="just" rtl="0" fontAlgn="base">
        <a:lnSpc>
          <a:spcPct val="110000"/>
        </a:lnSpc>
        <a:spcBef>
          <a:spcPts val="1600"/>
        </a:spcBef>
        <a:spcAft>
          <a:spcPct val="0"/>
        </a:spcAft>
        <a:buClr>
          <a:srgbClr val="AACC03"/>
        </a:buClr>
        <a:buSzPct val="60000"/>
        <a:buFont typeface="Wingdings" panose="05000000000000000000" pitchFamily="2" charset="2"/>
        <a:buChar char="Ø"/>
        <a:tabLst>
          <a:tab pos="269875" algn="l"/>
        </a:tabLst>
        <a:defRPr sz="2000" kern="1200">
          <a:solidFill>
            <a:srgbClr val="7F9902"/>
          </a:solidFill>
          <a:latin typeface="+mn-lt"/>
          <a:ea typeface="+mn-ea"/>
          <a:cs typeface="+mn-cs"/>
        </a:defRPr>
      </a:lvl1pPr>
      <a:lvl2pPr marL="357505" indent="-285750" algn="just" rtl="0" fontAlgn="base">
        <a:lnSpc>
          <a:spcPct val="130000"/>
        </a:lnSpc>
        <a:spcBef>
          <a:spcPct val="0"/>
        </a:spcBef>
        <a:spcAft>
          <a:spcPts val="600"/>
        </a:spcAft>
        <a:buFont typeface="幼圆" panose="02010509060101010101" pitchFamily="49" charset="-122"/>
        <a:buChar char=" "/>
        <a:tabLst>
          <a:tab pos="269875" algn="l"/>
        </a:tabLst>
        <a:defRPr sz="1600" kern="1200">
          <a:solidFill>
            <a:srgbClr val="7D7D7D"/>
          </a:solidFill>
          <a:latin typeface="幼圆" panose="02010509060101010101" pitchFamily="49" charset="-122"/>
          <a:ea typeface="幼圆" panose="02010509060101010101" pitchFamily="49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图片 8"/>
          <p:cNvPicPr>
            <a:picLocks noChangeAspect="1"/>
          </p:cNvPicPr>
          <p:nvPr/>
        </p:nvPicPr>
        <p:blipFill>
          <a:blip r:embed="rId15"/>
          <a:srcRect t="-6918" b="11729"/>
          <a:stretch>
            <a:fillRect/>
          </a:stretch>
        </p:blipFill>
        <p:spPr>
          <a:xfrm>
            <a:off x="41275" y="1763713"/>
            <a:ext cx="9058275" cy="509428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099" name="矩形 7"/>
          <p:cNvGrpSpPr/>
          <p:nvPr/>
        </p:nvGrpSpPr>
        <p:grpSpPr>
          <a:xfrm>
            <a:off x="0" y="1285875"/>
            <a:ext cx="9137650" cy="5572125"/>
            <a:chOff x="0" y="0"/>
            <a:chExt cx="5756" cy="3510"/>
          </a:xfrm>
        </p:grpSpPr>
        <p:pic>
          <p:nvPicPr>
            <p:cNvPr id="4100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56" cy="351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 rot="10800000">
              <a:off x="1" y="2"/>
              <a:ext cx="5755" cy="3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4102" name="KSO_BT1"/>
          <p:cNvSpPr>
            <a:spLocks noGrp="1"/>
          </p:cNvSpPr>
          <p:nvPr>
            <p:ph type="title"/>
          </p:nvPr>
        </p:nvSpPr>
        <p:spPr>
          <a:xfrm>
            <a:off x="465138" y="169863"/>
            <a:ext cx="8104187" cy="5984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zh-CN" altLang="zh-CN" dirty="0"/>
              <a:t>单击此处编辑母版标题样式</a:t>
            </a:r>
            <a:endParaRPr lang="zh-CN" altLang="zh-CN" dirty="0"/>
          </a:p>
        </p:txBody>
      </p:sp>
      <p:sp>
        <p:nvSpPr>
          <p:cNvPr id="4103" name="KSO_BC1"/>
          <p:cNvSpPr>
            <a:spLocks noGrp="1"/>
          </p:cNvSpPr>
          <p:nvPr>
            <p:ph type="body"/>
          </p:nvPr>
        </p:nvSpPr>
        <p:spPr>
          <a:xfrm>
            <a:off x="517525" y="1114425"/>
            <a:ext cx="8104188" cy="50625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zh-CN" dirty="0"/>
              <a:t>单击此处编辑母版文本样式</a:t>
            </a:r>
            <a:endParaRPr lang="zh-CN" altLang="zh-CN" dirty="0"/>
          </a:p>
          <a:p>
            <a:pPr lvl="1" indent="-285750"/>
            <a:r>
              <a:rPr lang="zh-CN" altLang="zh-CN" dirty="0"/>
              <a:t>第二级</a:t>
            </a:r>
            <a:endParaRPr lang="zh-CN" altLang="zh-CN" dirty="0"/>
          </a:p>
        </p:txBody>
      </p:sp>
      <p:sp>
        <p:nvSpPr>
          <p:cNvPr id="1032" name="KSO_FD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8645B73-DCDA-4B34-868C-1ECE4D44679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KSO_FT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KSO_FN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919293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6F42938-2805-48E7-A420-A593AB5246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919293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919293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10"/>
          <p:cNvSpPr>
            <a:spLocks noChangeArrowheads="1"/>
          </p:cNvSpPr>
          <p:nvPr/>
        </p:nvSpPr>
        <p:spPr bwMode="auto">
          <a:xfrm>
            <a:off x="0" y="841375"/>
            <a:ext cx="9132888" cy="46038"/>
          </a:xfrm>
          <a:prstGeom prst="rect">
            <a:avLst/>
          </a:prstGeom>
          <a:solidFill>
            <a:srgbClr val="D7D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6" name="矩形 11"/>
          <p:cNvSpPr>
            <a:spLocks noChangeArrowheads="1"/>
          </p:cNvSpPr>
          <p:nvPr/>
        </p:nvSpPr>
        <p:spPr bwMode="auto">
          <a:xfrm>
            <a:off x="465138" y="841375"/>
            <a:ext cx="5151438" cy="46038"/>
          </a:xfrm>
          <a:prstGeom prst="rect">
            <a:avLst/>
          </a:prstGeom>
          <a:solidFill>
            <a:srgbClr val="AAC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3C5C8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3C5C82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357505" indent="-357505" algn="just" rtl="0" fontAlgn="base">
        <a:lnSpc>
          <a:spcPct val="110000"/>
        </a:lnSpc>
        <a:spcBef>
          <a:spcPts val="1600"/>
        </a:spcBef>
        <a:spcAft>
          <a:spcPct val="0"/>
        </a:spcAft>
        <a:buClr>
          <a:srgbClr val="AACC03"/>
        </a:buClr>
        <a:buSzPct val="60000"/>
        <a:buFont typeface="Wingdings" panose="05000000000000000000" pitchFamily="2" charset="2"/>
        <a:buChar char="Ø"/>
        <a:tabLst>
          <a:tab pos="269875" algn="l"/>
        </a:tabLst>
        <a:defRPr sz="2000" kern="1200">
          <a:solidFill>
            <a:srgbClr val="7F9902"/>
          </a:solidFill>
          <a:latin typeface="+mn-lt"/>
          <a:ea typeface="+mn-ea"/>
          <a:cs typeface="+mn-cs"/>
        </a:defRPr>
      </a:lvl1pPr>
      <a:lvl2pPr marL="357505" indent="-285750" algn="just" rtl="0" fontAlgn="base">
        <a:lnSpc>
          <a:spcPct val="130000"/>
        </a:lnSpc>
        <a:spcBef>
          <a:spcPct val="0"/>
        </a:spcBef>
        <a:spcAft>
          <a:spcPts val="600"/>
        </a:spcAft>
        <a:buFont typeface="幼圆" panose="02010509060101010101" pitchFamily="49" charset="-122"/>
        <a:buChar char=" "/>
        <a:tabLst>
          <a:tab pos="269875" algn="l"/>
        </a:tabLst>
        <a:defRPr sz="1600" kern="1200">
          <a:solidFill>
            <a:srgbClr val="7D7D7D"/>
          </a:solidFill>
          <a:latin typeface="幼圆" panose="02010509060101010101" pitchFamily="49" charset="-122"/>
          <a:ea typeface="幼圆" panose="02010509060101010101" pitchFamily="49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幼圆" panose="02010509060101010101" pitchFamily="49" charset="-122"/>
        <a:buChar char="•"/>
        <a:tabLst>
          <a:tab pos="269875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幼圆" panose="020105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5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tags" Target="../tags/tag4.xml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jpeg"/><Relationship Id="rId1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1.png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8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1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1.xml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14337" name="Picture 11" descr="图片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1148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8" name="Rectangle 2"/>
          <p:cNvSpPr/>
          <p:nvPr/>
        </p:nvSpPr>
        <p:spPr>
          <a:xfrm>
            <a:off x="927100" y="1783080"/>
            <a:ext cx="7225665" cy="826770"/>
          </a:xfrm>
          <a:prstGeom prst="rect">
            <a:avLst/>
          </a:prstGeom>
          <a:solidFill>
            <a:schemeClr val="bg1"/>
          </a:solidFill>
          <a:ln w="0" cap="flat" cmpd="sng">
            <a:solidFill>
              <a:schemeClr val="bg1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lIns="90170" tIns="46990" rIns="90170" bIns="46990" anchor="ctr" anchorCtr="0"/>
          <a:p>
            <a:pPr algn="ctr" defTabSz="914400">
              <a:tabLst>
                <a:tab pos="0" algn="l"/>
              </a:tabLst>
            </a:pPr>
            <a:r>
              <a:rPr lang="zh-CN" altLang="en-US" sz="3200" b="1" dirty="0">
                <a:solidFill>
                  <a:srgbClr val="000000"/>
                </a:solidFill>
                <a:latin typeface="Arial" panose="020B0604020202020204" pitchFamily="34" charset="0"/>
                <a:ea typeface="方正小标宋_GBK" panose="02000000000000000000" pitchFamily="65" charset="-122"/>
              </a:rPr>
              <a:t>如何对民事案件的证人证言进行质证</a:t>
            </a:r>
            <a:endParaRPr lang="zh-CN" altLang="en-US" sz="3200" b="1" dirty="0">
              <a:solidFill>
                <a:srgbClr val="000000"/>
              </a:solidFill>
              <a:latin typeface="Arial" panose="020B0604020202020204" pitchFamily="34" charset="0"/>
              <a:ea typeface="方正小标宋_GBK" panose="02000000000000000000" pitchFamily="65" charset="-122"/>
            </a:endParaRPr>
          </a:p>
        </p:txBody>
      </p:sp>
      <p:sp>
        <p:nvSpPr>
          <p:cNvPr id="14339" name="Text Box 3"/>
          <p:cNvSpPr/>
          <p:nvPr/>
        </p:nvSpPr>
        <p:spPr>
          <a:xfrm>
            <a:off x="5364163" y="6161088"/>
            <a:ext cx="3827462" cy="482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defTabSz="914400">
              <a:tabLst>
                <a:tab pos="0" algn="l"/>
              </a:tabLst>
            </a:pPr>
            <a:r>
              <a:rPr lang="zh-CN" altLang="en-US" sz="2600" b="1" dirty="0">
                <a:solidFill>
                  <a:srgbClr val="FF0000"/>
                </a:solidFill>
                <a:latin typeface="仿宋_GB2312" panose="02010609030101010101" pitchFamily="49" charset="-122"/>
                <a:ea typeface="仿宋_GB2312" panose="02010609030101010101" pitchFamily="49" charset="-122"/>
                <a:sym typeface="仿宋_GB2312" panose="02010609030101010101" pitchFamily="49" charset="-122"/>
              </a:rPr>
              <a:t>博观而约取</a:t>
            </a: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仿宋_GB2312" panose="02010609030101010101" pitchFamily="49" charset="-122"/>
                <a:sym typeface="Times New Roman" panose="02020603050405020304" pitchFamily="18" charset="0"/>
              </a:rPr>
              <a:t>·</a:t>
            </a:r>
            <a:r>
              <a:rPr lang="zh-CN" altLang="en-US" sz="2600" b="1" dirty="0">
                <a:solidFill>
                  <a:srgbClr val="FF0000"/>
                </a:solidFill>
                <a:latin typeface="仿宋_GB2312" panose="02010609030101010101" pitchFamily="49" charset="-122"/>
                <a:ea typeface="仿宋_GB2312" panose="02010609030101010101" pitchFamily="49" charset="-122"/>
                <a:sym typeface="仿宋_GB2312" panose="02010609030101010101" pitchFamily="49" charset="-122"/>
              </a:rPr>
              <a:t>厚积而薄发</a:t>
            </a:r>
            <a:endParaRPr lang="zh-CN" altLang="en-US" dirty="0">
              <a:latin typeface="Arial" panose="020B0604020202020204" pitchFamily="34" charset="0"/>
              <a:ea typeface="华文细黑" panose="02010600040101010101" pitchFamily="2" charset="-122"/>
            </a:endParaRPr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1905000" y="3267075"/>
            <a:ext cx="5327650" cy="193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     </a:t>
            </a:r>
            <a:endParaRPr kumimoji="0" lang="zh-CN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       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楷体" panose="02010609060101010101" pitchFamily="49" charset="-122"/>
              </a:rPr>
              <a:t>主讲人： 刘岩</a:t>
            </a: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        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2024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年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11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月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21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日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     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    </a:t>
            </a:r>
            <a:endParaRPr kumimoji="0" lang="zh-CN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华文细黑" panose="02010600040101010101" pitchFamily="2" charset="-122"/>
              <a:cs typeface="+mn-cs"/>
              <a:sym typeface="Arial" panose="020B060402020202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1480" y="90805"/>
            <a:ext cx="3225800" cy="10350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3553" name="Rectangle 3"/>
          <p:cNvSpPr>
            <a:spLocks noGrp="1"/>
          </p:cNvSpPr>
          <p:nvPr>
            <p:ph idx="1"/>
          </p:nvPr>
        </p:nvSpPr>
        <p:spPr>
          <a:xfrm>
            <a:off x="236538" y="1114425"/>
            <a:ext cx="8385175" cy="606425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None/>
            </a:pPr>
            <a:endParaRPr lang="zh-CN" altLang="en-US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zh-CN" altLang="en-US" dirty="0">
                <a:solidFill>
                  <a:schemeClr val="tx1"/>
                </a:solidFill>
              </a:rPr>
              <a:t>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3554" name="文本框 5"/>
          <p:cNvSpPr txBox="1"/>
          <p:nvPr>
            <p:custDataLst>
              <p:tags r:id="rId2"/>
            </p:custDataLst>
          </p:nvPr>
        </p:nvSpPr>
        <p:spPr>
          <a:xfrm>
            <a:off x="465455" y="1198880"/>
            <a:ext cx="6917055" cy="55435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 algn="ctr"/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庭审中对证人证言的审查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555" name="文本框 1"/>
          <p:cNvSpPr txBox="1"/>
          <p:nvPr>
            <p:custDataLst>
              <p:tags r:id="rId3"/>
            </p:custDataLst>
          </p:nvPr>
        </p:nvSpPr>
        <p:spPr>
          <a:xfrm>
            <a:off x="581025" y="1720850"/>
            <a:ext cx="7166610" cy="158369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 indent="457200">
              <a:lnSpc>
                <a:spcPct val="160000"/>
              </a:lnSpc>
            </a:pPr>
            <a:r>
              <a:rPr lang="zh-CN" altLang="en-US" sz="2400" b="1">
                <a:solidFill>
                  <a:srgbClr val="1E8ED5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庭审中由于时间的原因，法院只允许二名证人出庭作证。我们就随机抽取了二名证人。</a:t>
            </a:r>
            <a:endParaRPr lang="zh-CN" altLang="en-US" sz="2400" b="1">
              <a:solidFill>
                <a:srgbClr val="1E8ED5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556" name="文本框 2"/>
          <p:cNvSpPr txBox="1"/>
          <p:nvPr>
            <p:custDataLst>
              <p:tags r:id="rId4"/>
            </p:custDataLst>
          </p:nvPr>
        </p:nvSpPr>
        <p:spPr>
          <a:xfrm>
            <a:off x="581025" y="3825240"/>
            <a:ext cx="6162675" cy="130429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r>
              <a:rPr lang="en-US" altLang="zh-CN" sz="2800" b="1">
                <a:latin typeface="Arial" panose="020B0604020202020204" pitchFamily="34" charset="0"/>
                <a:ea typeface="宋体" panose="02010600030101010101" pitchFamily="2" charset="-122"/>
              </a:rPr>
              <a:t>   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经对证人询问，证言没有问题，但是有一个细节引起了代理人的注意：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4577" name="文本框 3"/>
          <p:cNvSpPr txBox="1"/>
          <p:nvPr/>
        </p:nvSpPr>
        <p:spPr>
          <a:xfrm>
            <a:off x="688975" y="1709738"/>
            <a:ext cx="7845425" cy="143033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50000"/>
              </a:lnSpc>
            </a:pPr>
            <a:endParaRPr lang="zh-CN" altLang="en-US" sz="20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78" name="文本占位符 1"/>
          <p:cNvSpPr/>
          <p:nvPr/>
        </p:nvSpPr>
        <p:spPr>
          <a:xfrm>
            <a:off x="257175" y="957263"/>
            <a:ext cx="8521700" cy="1084262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57505" indent="-357505" algn="just">
              <a:lnSpc>
                <a:spcPct val="110000"/>
              </a:lnSpc>
              <a:spcBef>
                <a:spcPts val="1600"/>
              </a:spcBef>
              <a:buClr>
                <a:srgbClr val="AACC03"/>
              </a:buClr>
              <a:buSzPct val="60000"/>
              <a:buFont typeface="Wingdings" panose="05000000000000000000" pitchFamily="2" charset="2"/>
              <a:buChar char="Ø"/>
            </a:pPr>
            <a:endParaRPr lang="zh-CN" altLang="en-US" sz="2000" b="1">
              <a:solidFill>
                <a:srgbClr val="3D19D9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4579" name="文本框 2"/>
          <p:cNvSpPr txBox="1"/>
          <p:nvPr/>
        </p:nvSpPr>
        <p:spPr>
          <a:xfrm>
            <a:off x="765175" y="1581150"/>
            <a:ext cx="76930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solidFill>
                  <a:srgbClr val="00B0F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        </a:t>
            </a:r>
            <a:r>
              <a:rPr lang="zh-CN" altLang="en-US" sz="3200">
                <a:solidFill>
                  <a:srgbClr val="00B0F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二名证人均听力不好。</a:t>
            </a:r>
            <a:endParaRPr lang="zh-CN" altLang="en-US" sz="3200">
              <a:solidFill>
                <a:srgbClr val="00B0F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95020" y="2458720"/>
            <a:ext cx="6845300" cy="13309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/>
              <a:t>   </a:t>
            </a:r>
            <a:r>
              <a:rPr lang="zh-CN" altLang="en-US" sz="2400"/>
              <a:t>对方认为不在工作时间的证据是</a:t>
            </a:r>
            <a:r>
              <a:rPr lang="en-US" altLang="zh-CN" sz="2400"/>
              <a:t>7</a:t>
            </a:r>
            <a:r>
              <a:rPr lang="zh-CN" altLang="en-US" sz="2400"/>
              <a:t>名员工都听说黄某事发前一天晚上请假了，那么二名听力有问题的员工是如何听说的呢？</a:t>
            </a:r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688340" y="4334510"/>
            <a:ext cx="6904355" cy="9505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/>
              <a:t>   </a:t>
            </a:r>
            <a:r>
              <a:rPr lang="zh-CN" altLang="en-US" sz="2400"/>
              <a:t>代理人紧紧抓住这一点进行质证，认为对方涉嫌做伪证。</a:t>
            </a:r>
            <a:endParaRPr lang="zh-CN" altLang="en-US" sz="2400"/>
          </a:p>
        </p:txBody>
      </p:sp>
      <p:sp>
        <p:nvSpPr>
          <p:cNvPr id="4" name="文本框 3"/>
          <p:cNvSpPr txBox="1"/>
          <p:nvPr/>
        </p:nvSpPr>
        <p:spPr>
          <a:xfrm>
            <a:off x="795020" y="5285740"/>
            <a:ext cx="7170420" cy="7994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3600"/>
              <a:t>没有请假的事实</a:t>
            </a:r>
            <a:r>
              <a:rPr lang="zh-CN" altLang="en-US" sz="36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➩</a:t>
            </a:r>
            <a:r>
              <a:rPr lang="zh-CN" altLang="en-US" sz="3600" b="1">
                <a:solidFill>
                  <a:srgbClr val="FF0000"/>
                </a:solidFill>
                <a:cs typeface="Arial" panose="020B0604020202020204" pitchFamily="34" charset="0"/>
              </a:rPr>
              <a:t>工作时间</a:t>
            </a:r>
            <a:endParaRPr lang="zh-CN" altLang="en-US" sz="3600" b="1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6625" name="文本框 1"/>
          <p:cNvSpPr txBox="1"/>
          <p:nvPr/>
        </p:nvSpPr>
        <p:spPr>
          <a:xfrm>
            <a:off x="503238" y="1028700"/>
            <a:ext cx="5383212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    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工作地点的问题：</a:t>
            </a:r>
            <a:endParaRPr lang="zh-CN" altLang="en-US" sz="32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6626" name="文本框 2"/>
          <p:cNvSpPr txBox="1"/>
          <p:nvPr/>
        </p:nvSpPr>
        <p:spPr>
          <a:xfrm flipV="1">
            <a:off x="542925" y="2007870"/>
            <a:ext cx="7956550" cy="1625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>
              <a:lnSpc>
                <a:spcPct val="160000"/>
              </a:lnSpc>
            </a:pP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68730" y="2008505"/>
            <a:ext cx="5447030" cy="18383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/>
              <a:t>通过餐厅位置的图片及视频</a:t>
            </a:r>
            <a:endParaRPr lang="zh-CN" altLang="en-US" sz="2800"/>
          </a:p>
          <a:p>
            <a:endParaRPr lang="zh-CN" altLang="en-US" sz="2800"/>
          </a:p>
          <a:p>
            <a:r>
              <a:rPr lang="zh-CN" altLang="en-US" sz="2800">
                <a:solidFill>
                  <a:srgbClr val="FF0000"/>
                </a:solidFill>
              </a:rPr>
              <a:t>证明</a:t>
            </a:r>
            <a:r>
              <a:rPr lang="zh-CN" altLang="en-US" sz="2800"/>
              <a:t>：茶桌离厨房只有</a:t>
            </a:r>
            <a:r>
              <a:rPr lang="en-US" altLang="zh-CN" sz="2800"/>
              <a:t>15</a:t>
            </a:r>
            <a:r>
              <a:rPr lang="zh-CN" altLang="en-US" sz="2800"/>
              <a:t>步，</a:t>
            </a:r>
            <a:r>
              <a:rPr lang="en-US" altLang="zh-CN" sz="2800"/>
              <a:t>15</a:t>
            </a:r>
            <a:r>
              <a:rPr lang="zh-CN" altLang="en-US" sz="2800"/>
              <a:t>秒即可从餐厅到达厨房。</a:t>
            </a:r>
            <a:endParaRPr lang="zh-CN" alt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34415" y="1198880"/>
            <a:ext cx="621665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3600">
                <a:solidFill>
                  <a:srgbClr val="FF0000"/>
                </a:solidFill>
              </a:rPr>
              <a:t>二审法院的判决结果：改判。</a:t>
            </a:r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88035" y="2190750"/>
            <a:ext cx="6444615" cy="21463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3200">
              <a:solidFill>
                <a:srgbClr val="00B0F0"/>
              </a:solidFill>
            </a:endParaRPr>
          </a:p>
          <a:p>
            <a:endParaRPr lang="zh-CN" altLang="en-US" sz="3200">
              <a:solidFill>
                <a:srgbClr val="00B0F0"/>
              </a:solidFill>
            </a:endParaRPr>
          </a:p>
          <a:p>
            <a:r>
              <a:rPr lang="zh-CN" altLang="en-US" sz="3200">
                <a:solidFill>
                  <a:srgbClr val="00B0F0"/>
                </a:solidFill>
              </a:rPr>
              <a:t> </a:t>
            </a:r>
            <a:r>
              <a:rPr lang="en-US" altLang="zh-CN" sz="3200">
                <a:solidFill>
                  <a:srgbClr val="00B0F0"/>
                </a:solidFill>
              </a:rPr>
              <a:t>      </a:t>
            </a:r>
            <a:r>
              <a:rPr lang="zh-CN" altLang="en-US" sz="3200">
                <a:solidFill>
                  <a:srgbClr val="00B0F0"/>
                </a:solidFill>
              </a:rPr>
              <a:t>理由：不能合理排除串通作证的嫌疑。</a:t>
            </a:r>
            <a:endParaRPr lang="zh-CN" altLang="en-US" sz="320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8673" name="文本框 1"/>
          <p:cNvSpPr txBox="1"/>
          <p:nvPr/>
        </p:nvSpPr>
        <p:spPr>
          <a:xfrm>
            <a:off x="1133475" y="2230120"/>
            <a:ext cx="6861175" cy="191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r>
              <a:rPr lang="en-US"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en-US" altLang="zh-CN" sz="24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2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记忆能力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：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</a:rPr>
              <a:t>评估证人的记忆力，了解其对案件发生时间、地点、人物、行为等信息的记忆是否清晰、准确。可以通过询问证人一些细节问题，或者对比其在不同时间、场合下对同一事件的描述是否一致，来判断其记忆的可靠性。</a:t>
            </a:r>
            <a:endParaRPr lang="zh-CN" altLang="en-US" sz="28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38960" y="1377315"/>
            <a:ext cx="4914265" cy="13430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buClr>
                <a:srgbClr val="AACC03"/>
              </a:buClr>
            </a:pPr>
            <a:r>
              <a:rPr lang="en-US" altLang="zh-CN" sz="3200" b="1">
                <a:solidFill>
                  <a:srgbClr val="FF0000"/>
                </a:solidFill>
                <a:sym typeface="+mn-ea"/>
              </a:rPr>
              <a:t>    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二、</a:t>
            </a:r>
            <a:r>
              <a:rPr lang="en-US" altLang="en-US" sz="3200">
                <a:solidFill>
                  <a:srgbClr val="FF0000"/>
                </a:solidFill>
                <a:sym typeface="+mn-ea"/>
              </a:rPr>
              <a:t> 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证人的主观能力</a:t>
            </a:r>
            <a:endParaRPr lang="zh-CN" altLang="en-US" sz="3200"/>
          </a:p>
        </p:txBody>
      </p:sp>
    </p:spTree>
    <p:custDataLst>
      <p:tags r:id="rId2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8673" name="文本框 1"/>
          <p:cNvSpPr txBox="1"/>
          <p:nvPr/>
        </p:nvSpPr>
        <p:spPr>
          <a:xfrm>
            <a:off x="1133475" y="2230120"/>
            <a:ext cx="6950075" cy="306959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r>
              <a:rPr lang="en-US" altLang="zh-CN" sz="3200" b="1"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en-US" altLang="zh-CN" sz="32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3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、表达能力</a:t>
            </a:r>
            <a:r>
              <a:rPr lang="zh-CN" altLang="en-US" sz="3200" b="1">
                <a:latin typeface="Arial" panose="020B0604020202020204" pitchFamily="34" charset="0"/>
                <a:ea typeface="宋体" panose="02010600030101010101" pitchFamily="2" charset="-122"/>
              </a:rPr>
              <a:t>：考察证人的语言表达能力，看其是否能够准确、清晰地将自己所感知的案件信息传达出来。如果证人的表达能力较差，可能会导致其证言的含义模糊不清，影响对证言的理解和判断。</a:t>
            </a:r>
            <a:endParaRPr lang="zh-CN" altLang="en-US" sz="32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95780" y="1317625"/>
            <a:ext cx="5904865" cy="5994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buClr>
                <a:srgbClr val="AACC03"/>
              </a:buClr>
            </a:pPr>
            <a:r>
              <a:rPr lang="zh-CN" altLang="en-US" sz="3200" b="1">
                <a:solidFill>
                  <a:srgbClr val="FF0000"/>
                </a:solidFill>
                <a:sym typeface="+mn-ea"/>
              </a:rPr>
              <a:t>二、</a:t>
            </a:r>
            <a:r>
              <a:rPr lang="en-US" altLang="en-US" sz="3200">
                <a:solidFill>
                  <a:srgbClr val="FF0000"/>
                </a:solidFill>
                <a:sym typeface="+mn-ea"/>
              </a:rPr>
              <a:t> 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证人的主观能力</a:t>
            </a:r>
            <a:endParaRPr lang="zh-CN" altLang="en-US" sz="3200"/>
          </a:p>
        </p:txBody>
      </p:sp>
    </p:spTree>
    <p:custDataLst>
      <p:tags r:id="rId2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34415" y="1198880"/>
            <a:ext cx="621665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88035" y="1257300"/>
            <a:ext cx="6525260" cy="724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3200">
                <a:solidFill>
                  <a:srgbClr val="00B0F0"/>
                </a:solidFill>
              </a:rPr>
              <a:t>      </a:t>
            </a:r>
            <a:r>
              <a:rPr lang="zh-CN" altLang="en-US" sz="3200">
                <a:solidFill>
                  <a:srgbClr val="00B0F0"/>
                </a:solidFill>
              </a:rPr>
              <a:t>三</a:t>
            </a:r>
            <a:r>
              <a:rPr lang="en-US" altLang="zh-CN" sz="3200">
                <a:solidFill>
                  <a:srgbClr val="00B0F0"/>
                </a:solidFill>
              </a:rPr>
              <a:t>.</a:t>
            </a:r>
            <a:r>
              <a:rPr lang="en-US" altLang="en-US" sz="3200">
                <a:solidFill>
                  <a:srgbClr val="00B0F0"/>
                </a:solidFill>
              </a:rPr>
              <a:t> </a:t>
            </a:r>
            <a:r>
              <a:rPr lang="zh-CN" altLang="en-US" sz="3200">
                <a:solidFill>
                  <a:srgbClr val="00B0F0"/>
                </a:solidFill>
              </a:rPr>
              <a:t>证人证言的来源及合法性：</a:t>
            </a:r>
            <a:endParaRPr lang="zh-CN" altLang="en-US" sz="3200">
              <a:solidFill>
                <a:srgbClr val="00B0F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3005" y="2232025"/>
            <a:ext cx="7599045" cy="27724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>
                <a:solidFill>
                  <a:srgbClr val="FF0000"/>
                </a:solidFill>
              </a:rPr>
              <a:t>1</a:t>
            </a:r>
            <a:r>
              <a:rPr lang="zh-CN" altLang="en-US" sz="2800">
                <a:solidFill>
                  <a:srgbClr val="FF0000"/>
                </a:solidFill>
              </a:rPr>
              <a:t>、来源途径</a:t>
            </a:r>
            <a:r>
              <a:rPr lang="zh-CN" altLang="en-US" sz="2800"/>
              <a:t>：确认证人证言是基于其亲身经历还是道听途说。证人只能对自己亲身感知的案件情况进行陈述，对于传闻或听说的信息不能作为证人证言的内容。例如，如果证人只是听别人说过案件的相关情况，而自己并未亲眼目睹，那么其证言的可信度就会大打折扣。</a:t>
            </a:r>
            <a:endParaRPr lang="zh-CN" alt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34415" y="1198880"/>
            <a:ext cx="621665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88035" y="1257300"/>
            <a:ext cx="7220585" cy="9753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3200">
                <a:solidFill>
                  <a:srgbClr val="00B0F0"/>
                </a:solidFill>
              </a:rPr>
              <a:t>三</a:t>
            </a:r>
            <a:r>
              <a:rPr lang="en-US" altLang="zh-CN" sz="3200">
                <a:solidFill>
                  <a:srgbClr val="00B0F0"/>
                </a:solidFill>
              </a:rPr>
              <a:t>.</a:t>
            </a:r>
            <a:r>
              <a:rPr lang="en-US" altLang="en-US" sz="3200">
                <a:solidFill>
                  <a:srgbClr val="00B0F0"/>
                </a:solidFill>
              </a:rPr>
              <a:t> </a:t>
            </a:r>
            <a:r>
              <a:rPr lang="zh-CN" altLang="en-US" sz="3200">
                <a:solidFill>
                  <a:srgbClr val="00B0F0"/>
                </a:solidFill>
              </a:rPr>
              <a:t>证人证言的来源及合法性：</a:t>
            </a:r>
            <a:endParaRPr lang="zh-CN" altLang="en-US" sz="3200">
              <a:solidFill>
                <a:srgbClr val="00B0F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3005" y="2232025"/>
            <a:ext cx="7599045" cy="27724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>
                <a:solidFill>
                  <a:srgbClr val="FF0000"/>
                </a:solidFill>
              </a:rPr>
              <a:t>2</a:t>
            </a:r>
            <a:r>
              <a:rPr lang="zh-CN" altLang="en-US" sz="2800">
                <a:solidFill>
                  <a:srgbClr val="FF0000"/>
                </a:solidFill>
              </a:rPr>
              <a:t>、取得程序</a:t>
            </a:r>
            <a:r>
              <a:rPr lang="zh-CN" altLang="en-US" sz="2800"/>
              <a:t>：审查证人证言的取得程序是否合法，是否存在欺诈、胁迫、暴力等非法手段获取证人证言的情况。如果证人是在受到威胁、恐吓或不正当诱导的情况下作出的证言，那么该证言将不具有合法性，不能作为证据使用。</a:t>
            </a:r>
            <a:endParaRPr lang="zh-CN" altLang="en-US" sz="2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34415" y="1198880"/>
            <a:ext cx="621665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88035" y="1257300"/>
            <a:ext cx="7339330" cy="10013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3200">
                <a:solidFill>
                  <a:srgbClr val="00B0F0"/>
                </a:solidFill>
              </a:rPr>
              <a:t>三</a:t>
            </a:r>
            <a:r>
              <a:rPr lang="en-US" altLang="zh-CN" sz="3200">
                <a:solidFill>
                  <a:srgbClr val="00B0F0"/>
                </a:solidFill>
              </a:rPr>
              <a:t>.</a:t>
            </a:r>
            <a:r>
              <a:rPr lang="en-US" altLang="en-US" sz="3200">
                <a:solidFill>
                  <a:srgbClr val="00B0F0"/>
                </a:solidFill>
              </a:rPr>
              <a:t> </a:t>
            </a:r>
            <a:r>
              <a:rPr lang="zh-CN" altLang="en-US" sz="3200">
                <a:solidFill>
                  <a:srgbClr val="00B0F0"/>
                </a:solidFill>
              </a:rPr>
              <a:t>证人证言的来源及合法性：</a:t>
            </a:r>
            <a:endParaRPr lang="zh-CN" altLang="en-US" sz="3200">
              <a:solidFill>
                <a:srgbClr val="00B0F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3005" y="2232025"/>
            <a:ext cx="7599045" cy="27724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>
                <a:solidFill>
                  <a:srgbClr val="FF0000"/>
                </a:solidFill>
              </a:rPr>
              <a:t>3</a:t>
            </a:r>
            <a:r>
              <a:rPr lang="zh-CN" altLang="en-US" sz="2800">
                <a:solidFill>
                  <a:srgbClr val="FF0000"/>
                </a:solidFill>
              </a:rPr>
              <a:t>、作证程序</a:t>
            </a:r>
            <a:r>
              <a:rPr lang="zh-CN" altLang="en-US" sz="2800"/>
              <a:t>：检查证人作证是否符合法律规定的程序，如证人是否按照法院的要求出庭作证，是否在举证期限内提供了证人证言等。如果证人违反了作证程序，其证言的效力也可能会受到质疑。</a:t>
            </a:r>
            <a:endParaRPr lang="zh-CN" altLang="en-US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34415" y="1198880"/>
            <a:ext cx="621665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34415" y="1465580"/>
            <a:ext cx="6525260" cy="724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3200">
                <a:solidFill>
                  <a:srgbClr val="C00000"/>
                </a:solidFill>
                <a:sym typeface="+mn-ea"/>
              </a:rPr>
              <a:t>四、</a:t>
            </a:r>
            <a:r>
              <a:rPr lang="en-US" altLang="en-US" sz="3200">
                <a:solidFill>
                  <a:srgbClr val="C00000"/>
                </a:solidFill>
                <a:sym typeface="+mn-ea"/>
              </a:rPr>
              <a:t> </a:t>
            </a:r>
            <a:r>
              <a:rPr lang="zh-CN" altLang="en-US" sz="3200">
                <a:solidFill>
                  <a:srgbClr val="C00000"/>
                </a:solidFill>
                <a:sym typeface="+mn-ea"/>
              </a:rPr>
              <a:t>证人证言的内容</a:t>
            </a:r>
            <a:endParaRPr lang="zh-CN" altLang="en-US" sz="3200">
              <a:solidFill>
                <a:srgbClr val="C00000"/>
              </a:solidFill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3005" y="2190115"/>
            <a:ext cx="7599045" cy="27724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>
                <a:solidFill>
                  <a:srgbClr val="FF0000"/>
                </a:solidFill>
              </a:rPr>
              <a:t>1</a:t>
            </a:r>
            <a:r>
              <a:rPr lang="zh-CN" altLang="en-US" sz="2800">
                <a:solidFill>
                  <a:srgbClr val="FF0000"/>
                </a:solidFill>
              </a:rPr>
              <a:t>、</a:t>
            </a:r>
            <a:r>
              <a:rPr lang="en-US" altLang="zh-CN" sz="2800">
                <a:solidFill>
                  <a:srgbClr val="FF0000"/>
                </a:solidFill>
              </a:rPr>
              <a:t> </a:t>
            </a:r>
            <a:r>
              <a:rPr lang="zh-CN" altLang="en-US" sz="2800">
                <a:solidFill>
                  <a:srgbClr val="FF0000"/>
                </a:solidFill>
              </a:rPr>
              <a:t>内容的完整性</a:t>
            </a:r>
            <a:r>
              <a:rPr lang="zh-CN" altLang="en-US" sz="2800"/>
              <a:t>：分析证人证言的内容是否完整，是否包含了案件的关键信息和重要细节。如果证人证言过于简略或遗漏了重要情节，可能会影响其证明力。</a:t>
            </a:r>
            <a:endParaRPr lang="zh-CN" altLang="en-US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15361" name="Picture 11" descr="图片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53" y="1265873"/>
            <a:ext cx="9083675" cy="58197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2" name="Rectangle 2"/>
          <p:cNvSpPr txBox="1"/>
          <p:nvPr/>
        </p:nvSpPr>
        <p:spPr>
          <a:xfrm>
            <a:off x="455613" y="161925"/>
            <a:ext cx="5746750" cy="5746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endParaRPr lang="zh-CN" altLang="en-US" sz="28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2783205" y="1576705"/>
            <a:ext cx="6178550" cy="4314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marR="0" indent="-342900" defTabSz="9144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n"/>
              <a:defRPr/>
            </a:pPr>
            <a:endParaRPr kumimoji="0" lang="zh-CN" altLang="en-US" sz="2800" kern="0" cap="none" spc="0" normalizeH="0" baseline="0" noProof="0" dirty="0">
              <a:latin typeface="方正小标宋_GBK" panose="02000000000000000000" pitchFamily="65" charset="-122"/>
              <a:ea typeface="方正小标宋_GBK" panose="02000000000000000000" pitchFamily="65" charset="-122"/>
              <a:cs typeface="+mn-cs"/>
              <a:sym typeface="方正小标宋_GBK" panose="02000000000000000000" pitchFamily="65" charset="-122"/>
            </a:endParaRPr>
          </a:p>
          <a:p>
            <a:pPr marR="0" defTabSz="9144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SzTx/>
              <a:buFont typeface="Wingdings" panose="05000000000000000000" pitchFamily="2" charset="2"/>
              <a:defRPr/>
            </a:pPr>
            <a:r>
              <a:rPr kumimoji="0" lang="zh-CN" altLang="en-US" sz="2800" kern="0" cap="none" spc="0" normalizeH="0" baseline="0" noProof="0" dirty="0">
                <a:latin typeface="方正小标宋_GBK" panose="02000000000000000000" pitchFamily="65" charset="-122"/>
                <a:ea typeface="方正小标宋_GBK" panose="02000000000000000000" pitchFamily="65" charset="-122"/>
                <a:cs typeface="+mn-cs"/>
                <a:sym typeface="方正小标宋_GBK" panose="02000000000000000000" pitchFamily="65" charset="-122"/>
              </a:rPr>
              <a:t>    </a:t>
            </a:r>
            <a:r>
              <a:rPr kumimoji="0" lang="zh-CN" altLang="en-US" sz="2800" cap="none" spc="0" normalizeH="0" baseline="0" noProof="1" dirty="0"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方正小标宋_GBK" panose="02000000000000000000" pitchFamily="65" charset="-122"/>
              </a:rPr>
              <a:t>刘岩</a:t>
            </a:r>
            <a:r>
              <a:rPr kumimoji="0" lang="zh-CN" altLang="en-US" sz="2800" cap="none" spc="0" normalizeH="0" baseline="0" noProof="1" dirty="0"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方正小标宋_GBK" panose="02000000000000000000" pitchFamily="65" charset="-122"/>
              </a:rPr>
              <a:t>律师简介</a:t>
            </a:r>
            <a:r>
              <a:rPr kumimoji="0" lang="zh-CN" altLang="en-US" sz="2800" kern="0" cap="none" spc="0" normalizeH="0" baseline="0" noProof="0" dirty="0">
                <a:latin typeface="方正小标宋_GBK" panose="02000000000000000000" pitchFamily="65" charset="-122"/>
                <a:ea typeface="方正小标宋_GBK" panose="02000000000000000000" pitchFamily="65" charset="-122"/>
                <a:cs typeface="+mn-cs"/>
                <a:sym typeface="方正小标宋_GBK" panose="02000000000000000000" pitchFamily="65" charset="-122"/>
              </a:rPr>
              <a:t>：</a:t>
            </a:r>
            <a:endParaRPr kumimoji="0" lang="zh-CN" altLang="en-US" sz="1000" kern="0" cap="none" spc="0" normalizeH="0" baseline="0" noProof="0" dirty="0">
              <a:latin typeface="方正小标宋_GBK" panose="02000000000000000000" pitchFamily="65" charset="-122"/>
              <a:ea typeface="方正小标宋_GBK" panose="02000000000000000000" pitchFamily="65" charset="-122"/>
              <a:cs typeface="+mn-cs"/>
              <a:sym typeface="方正小标宋_GBK" panose="02000000000000000000" pitchFamily="65" charset="-122"/>
            </a:endParaRPr>
          </a:p>
          <a:p>
            <a:pPr marR="0" defTabSz="914400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defRPr/>
            </a:pPr>
            <a:r>
              <a:rPr kumimoji="0" lang="zh-CN" altLang="en-US" sz="2000" kern="0" cap="none" spc="0" normalizeH="0" baseline="0" noProof="0" dirty="0">
                <a:latin typeface="+mn-lt"/>
                <a:ea typeface="宋体" panose="02010600030101010101" pitchFamily="2" charset="-122"/>
                <a:cs typeface="+mn-cs"/>
                <a:sym typeface="+mn-ea"/>
              </a:rPr>
              <a:t>    </a:t>
            </a:r>
            <a:r>
              <a:rPr kumimoji="0" lang="zh-CN" altLang="en-US" sz="2200" kern="0" cap="none" spc="0" normalizeH="0" baseline="0" noProof="0" dirty="0">
                <a:latin typeface="仿宋_GB2312" panose="02010609030101010101" pitchFamily="49" charset="-122"/>
                <a:ea typeface="仿宋_GB2312" panose="02010609030101010101" pitchFamily="49" charset="-122"/>
                <a:cs typeface="+mn-cs"/>
                <a:sym typeface="仿宋_GB2312" panose="02010609030101010101" pitchFamily="49" charset="-122"/>
              </a:rPr>
              <a:t>云南南博律师事务所专职律师，从事法律工作</a:t>
            </a:r>
            <a:r>
              <a:rPr kumimoji="0" lang="en-US" altLang="zh-CN" sz="2200" kern="0" cap="none" spc="0" normalizeH="0" baseline="0" noProof="0" dirty="0">
                <a:latin typeface="仿宋_GB2312" panose="02010609030101010101" pitchFamily="49" charset="-122"/>
                <a:ea typeface="仿宋_GB2312" panose="02010609030101010101" pitchFamily="49" charset="-122"/>
                <a:cs typeface="+mn-cs"/>
                <a:sym typeface="仿宋_GB2312" panose="02010609030101010101" pitchFamily="49" charset="-122"/>
              </a:rPr>
              <a:t>30 </a:t>
            </a:r>
            <a:r>
              <a:rPr kumimoji="0" lang="zh-CN" altLang="en-US" sz="2200" kern="0" cap="none" spc="0" normalizeH="0" baseline="0" noProof="0" dirty="0">
                <a:latin typeface="仿宋_GB2312" panose="02010609030101010101" pitchFamily="49" charset="-122"/>
                <a:ea typeface="仿宋_GB2312" panose="02010609030101010101" pitchFamily="49" charset="-122"/>
                <a:cs typeface="+mn-cs"/>
                <a:sym typeface="仿宋_GB2312" panose="02010609030101010101" pitchFamily="49" charset="-122"/>
              </a:rPr>
              <a:t>余年，曾担任</a:t>
            </a:r>
            <a:r>
              <a:rPr kumimoji="0" lang="en-US" altLang="zh-CN" sz="2200" kern="0" cap="none" spc="0" normalizeH="0" baseline="0" noProof="0" dirty="0">
                <a:latin typeface="仿宋_GB2312" panose="02010609030101010101" pitchFamily="49" charset="-122"/>
                <a:ea typeface="仿宋_GB2312" panose="02010609030101010101" pitchFamily="49" charset="-122"/>
                <a:cs typeface="+mn-cs"/>
                <a:sym typeface="仿宋_GB2312" panose="02010609030101010101" pitchFamily="49" charset="-122"/>
              </a:rPr>
              <a:t>14</a:t>
            </a:r>
            <a:r>
              <a:rPr kumimoji="0" lang="zh-CN" altLang="en-US" sz="2200" kern="0" cap="none" spc="0" normalizeH="0" baseline="0" noProof="0" dirty="0">
                <a:latin typeface="仿宋_GB2312" panose="02010609030101010101" pitchFamily="49" charset="-122"/>
                <a:ea typeface="仿宋_GB2312" panose="02010609030101010101" pitchFamily="49" charset="-122"/>
                <a:cs typeface="+mn-cs"/>
                <a:sym typeface="仿宋_GB2312" panose="02010609030101010101" pitchFamily="49" charset="-122"/>
              </a:rPr>
              <a:t>年的法官，擅长婚姻家事纠纷、民商事合同纠纷，建设工程合同纠纷、刑事辩护。</a:t>
            </a:r>
            <a:endParaRPr kumimoji="0" lang="en-US" altLang="zh-CN" sz="2200" kern="0" cap="none" spc="0" normalizeH="0" baseline="0" noProof="0" dirty="0">
              <a:latin typeface="仿宋_GB2312" panose="02010609030101010101" pitchFamily="49" charset="-122"/>
              <a:ea typeface="仿宋_GB2312" panose="02010609030101010101" pitchFamily="49" charset="-122"/>
              <a:cs typeface="+mn-cs"/>
              <a:sym typeface="仿宋_GB2312" panose="02010609030101010101" pitchFamily="49" charset="-122"/>
            </a:endParaRPr>
          </a:p>
          <a:p>
            <a:pPr marR="0" defTabSz="914400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Tx/>
              <a:defRPr/>
            </a:pPr>
            <a:endParaRPr kumimoji="0" lang="zh-CN" altLang="en-US" sz="2000" kern="0" cap="none" spc="0" normalizeH="0" baseline="0" noProof="0" dirty="0">
              <a:latin typeface="+mn-lt"/>
              <a:ea typeface="宋体" panose="02010600030101010101" pitchFamily="2" charset="-122"/>
              <a:cs typeface="+mn-cs"/>
              <a:sym typeface="+mn-ea"/>
            </a:endParaRPr>
          </a:p>
        </p:txBody>
      </p:sp>
      <p:pic>
        <p:nvPicPr>
          <p:cNvPr id="2" name="图片 1" descr="178df44ff86319b9c412c08a169900d"/>
          <p:cNvPicPr>
            <a:picLocks noChangeAspect="1"/>
          </p:cNvPicPr>
          <p:nvPr/>
        </p:nvPicPr>
        <p:blipFill>
          <a:blip r:embed="rId3"/>
          <a:srcRect l="27049" t="-4651" r="22961"/>
          <a:stretch>
            <a:fillRect/>
          </a:stretch>
        </p:blipFill>
        <p:spPr>
          <a:xfrm>
            <a:off x="712470" y="2149475"/>
            <a:ext cx="1684655" cy="230124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-635" y="0"/>
            <a:ext cx="9144000" cy="8712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-1270" y="15240"/>
            <a:ext cx="9144635" cy="8559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34415" y="1198880"/>
            <a:ext cx="621665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34415" y="1465580"/>
            <a:ext cx="6525260" cy="724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3200">
                <a:solidFill>
                  <a:srgbClr val="C00000"/>
                </a:solidFill>
                <a:sym typeface="+mn-ea"/>
              </a:rPr>
              <a:t>四、</a:t>
            </a:r>
            <a:r>
              <a:rPr lang="en-US" altLang="en-US" sz="3200">
                <a:solidFill>
                  <a:srgbClr val="C00000"/>
                </a:solidFill>
                <a:sym typeface="+mn-ea"/>
              </a:rPr>
              <a:t> </a:t>
            </a:r>
            <a:r>
              <a:rPr lang="zh-CN" altLang="en-US" sz="3200">
                <a:solidFill>
                  <a:srgbClr val="C00000"/>
                </a:solidFill>
                <a:sym typeface="+mn-ea"/>
              </a:rPr>
              <a:t>证人证言的内容</a:t>
            </a:r>
            <a:endParaRPr lang="zh-CN" altLang="en-US" sz="3200">
              <a:solidFill>
                <a:srgbClr val="C00000"/>
              </a:solidFill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3005" y="2190115"/>
            <a:ext cx="7599045" cy="27724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/>
              <a:t>   </a:t>
            </a:r>
            <a:r>
              <a:rPr lang="en-US" altLang="zh-CN" sz="2800">
                <a:solidFill>
                  <a:srgbClr val="FF0000"/>
                </a:solidFill>
              </a:rPr>
              <a:t>2</a:t>
            </a:r>
            <a:r>
              <a:rPr lang="zh-CN" altLang="en-US" sz="2800">
                <a:solidFill>
                  <a:srgbClr val="FF0000"/>
                </a:solidFill>
              </a:rPr>
              <a:t>、</a:t>
            </a:r>
            <a:r>
              <a:rPr lang="en-US" altLang="zh-CN" sz="2800">
                <a:solidFill>
                  <a:srgbClr val="FF0000"/>
                </a:solidFill>
              </a:rPr>
              <a:t> </a:t>
            </a:r>
            <a:r>
              <a:rPr lang="zh-CN" altLang="en-US" sz="2800">
                <a:solidFill>
                  <a:srgbClr val="FF0000"/>
                </a:solidFill>
              </a:rPr>
              <a:t>内容的一致性</a:t>
            </a:r>
            <a:r>
              <a:rPr lang="zh-CN" altLang="en-US" sz="2800"/>
              <a:t>：对比证人在不同时间、场合下对同一事件的证言是否一致。如果证人的证言存在前后矛盾或不一致的情况，需要进一步询问证人原因，并结合其他证据进行判断。</a:t>
            </a:r>
            <a:endParaRPr lang="zh-CN" altLang="en-US" sz="2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34415" y="1198880"/>
            <a:ext cx="621665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34415" y="1465580"/>
            <a:ext cx="6525260" cy="724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3200">
                <a:solidFill>
                  <a:srgbClr val="C00000"/>
                </a:solidFill>
                <a:sym typeface="+mn-ea"/>
              </a:rPr>
              <a:t>四、</a:t>
            </a:r>
            <a:r>
              <a:rPr lang="en-US" altLang="en-US" sz="3200">
                <a:solidFill>
                  <a:srgbClr val="C00000"/>
                </a:solidFill>
                <a:sym typeface="+mn-ea"/>
              </a:rPr>
              <a:t> </a:t>
            </a:r>
            <a:r>
              <a:rPr lang="zh-CN" altLang="en-US" sz="3200">
                <a:solidFill>
                  <a:srgbClr val="C00000"/>
                </a:solidFill>
                <a:sym typeface="+mn-ea"/>
              </a:rPr>
              <a:t>证人证言的内容</a:t>
            </a:r>
            <a:endParaRPr lang="zh-CN" altLang="en-US" sz="3200">
              <a:solidFill>
                <a:srgbClr val="C00000"/>
              </a:solidFill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3005" y="2232025"/>
            <a:ext cx="7599045" cy="27724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/>
              <a:t>  </a:t>
            </a:r>
            <a:r>
              <a:rPr lang="en-US" altLang="zh-CN" sz="2800">
                <a:solidFill>
                  <a:srgbClr val="FF0000"/>
                </a:solidFill>
              </a:rPr>
              <a:t>3</a:t>
            </a:r>
            <a:r>
              <a:rPr lang="zh-CN" altLang="en-US" sz="2800">
                <a:solidFill>
                  <a:srgbClr val="FF0000"/>
                </a:solidFill>
              </a:rPr>
              <a:t>、与其他证据的关联性</a:t>
            </a:r>
            <a:r>
              <a:rPr lang="zh-CN" altLang="en-US" sz="2800"/>
              <a:t>：审查证人证言与其他证据之间是否相互印证、相互支持。如果证人证言与其他证据存在矛盾或无法相互印证，那么需要对证人证言的真实性和可靠性进行深入分析。</a:t>
            </a:r>
            <a:endParaRPr lang="zh-CN" altLang="en-US" sz="2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34415" y="1198880"/>
            <a:ext cx="621665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34415" y="1465580"/>
            <a:ext cx="6525260" cy="724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3200">
                <a:solidFill>
                  <a:srgbClr val="FFC000"/>
                </a:solidFill>
                <a:sym typeface="+mn-ea"/>
              </a:rPr>
              <a:t>五、</a:t>
            </a:r>
            <a:r>
              <a:rPr lang="en-US" altLang="en-US" sz="3200">
                <a:solidFill>
                  <a:srgbClr val="FFC000"/>
                </a:solidFill>
                <a:sym typeface="+mn-ea"/>
              </a:rPr>
              <a:t> </a:t>
            </a:r>
            <a:r>
              <a:rPr lang="zh-CN" altLang="en-US" sz="3200">
                <a:solidFill>
                  <a:srgbClr val="FFC000"/>
                </a:solidFill>
                <a:sym typeface="+mn-ea"/>
              </a:rPr>
              <a:t>证人的作证环境和条件</a:t>
            </a:r>
            <a:endParaRPr lang="zh-CN" altLang="en-US" sz="3200">
              <a:solidFill>
                <a:srgbClr val="FFC000"/>
              </a:solidFill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3005" y="2232025"/>
            <a:ext cx="7599045" cy="27724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/>
              <a:t>   </a:t>
            </a:r>
            <a:r>
              <a:rPr lang="en-US" altLang="zh-CN" sz="2800">
                <a:solidFill>
                  <a:srgbClr val="FF0000"/>
                </a:solidFill>
              </a:rPr>
              <a:t>1</a:t>
            </a:r>
            <a:r>
              <a:rPr lang="zh-CN" altLang="en-US" sz="2800">
                <a:solidFill>
                  <a:srgbClr val="FF0000"/>
                </a:solidFill>
              </a:rPr>
              <a:t>、案件发生时的环境</a:t>
            </a:r>
            <a:r>
              <a:rPr lang="zh-CN" altLang="en-US" sz="2800"/>
              <a:t>：了解案件发生时的时间、地点、光线、声音等环境因素，判断这些因素是否会影响证人对案件的感知和记忆。例如，在光线昏暗或嘈杂的环境中，证人可能无法准确地观察和记忆案件的相关情况。</a:t>
            </a:r>
            <a:endParaRPr lang="zh-CN" altLang="en-US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34415" y="1198880"/>
            <a:ext cx="621665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34415" y="1465580"/>
            <a:ext cx="6525260" cy="724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3200">
                <a:solidFill>
                  <a:srgbClr val="FFC000"/>
                </a:solidFill>
                <a:sym typeface="+mn-ea"/>
              </a:rPr>
              <a:t>五、</a:t>
            </a:r>
            <a:r>
              <a:rPr lang="en-US" altLang="en-US" sz="3200">
                <a:solidFill>
                  <a:srgbClr val="FFC000"/>
                </a:solidFill>
                <a:sym typeface="+mn-ea"/>
              </a:rPr>
              <a:t> </a:t>
            </a:r>
            <a:r>
              <a:rPr lang="zh-CN" altLang="en-US" sz="3200">
                <a:solidFill>
                  <a:srgbClr val="FFC000"/>
                </a:solidFill>
                <a:sym typeface="+mn-ea"/>
              </a:rPr>
              <a:t>证人的作证环境和条件</a:t>
            </a:r>
            <a:endParaRPr lang="zh-CN" altLang="en-US" sz="3200">
              <a:solidFill>
                <a:srgbClr val="FFC000"/>
              </a:solidFill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3005" y="2232025"/>
            <a:ext cx="7599045" cy="24015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/>
              <a:t> </a:t>
            </a:r>
            <a:r>
              <a:rPr lang="en-US" altLang="zh-CN" sz="2800">
                <a:solidFill>
                  <a:srgbClr val="FF0000"/>
                </a:solidFill>
              </a:rPr>
              <a:t> 2</a:t>
            </a:r>
            <a:r>
              <a:rPr lang="zh-CN" altLang="en-US" sz="2800">
                <a:solidFill>
                  <a:srgbClr val="FF0000"/>
                </a:solidFill>
              </a:rPr>
              <a:t>、作证时的环境：</a:t>
            </a:r>
            <a:r>
              <a:rPr lang="zh-CN" altLang="en-US" sz="2800"/>
              <a:t>关注证人作证时的环境是否存在干扰或影响其如实陈述的因素，如证人是否受到他人的威胁、干扰或暗示，是否存在压力或其他不当影响。</a:t>
            </a:r>
            <a:endParaRPr lang="zh-CN" altLang="en-US" sz="2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21" name="Picture 11" descr="图片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30" y="100330"/>
            <a:ext cx="9144000" cy="68472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22" name="Rectangle 2"/>
          <p:cNvSpPr>
            <a:spLocks noGrp="1"/>
          </p:cNvSpPr>
          <p:nvPr>
            <p:ph type="ctrTitle" idx="4294967295"/>
          </p:nvPr>
        </p:nvSpPr>
        <p:spPr>
          <a:xfrm>
            <a:off x="0" y="692150"/>
            <a:ext cx="9243695" cy="1827530"/>
          </a:xfrm>
        </p:spPr>
        <p:txBody>
          <a:bodyPr vert="horz" wrap="square" lIns="91440" tIns="45720" rIns="91440" bIns="45720"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 algn="ctr" eaLnBrk="1" hangingPunct="1">
              <a:buClrTx/>
              <a:buSzTx/>
              <a:buFontTx/>
            </a:pPr>
            <a:r>
              <a:rPr lang="zh-CN" altLang="zh-CN" sz="48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感谢您的关注！</a:t>
            </a:r>
            <a:br>
              <a:rPr lang="zh-CN" altLang="zh-CN" sz="48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</a:br>
            <a:r>
              <a:rPr lang="zh-CN" altLang="zh-CN" sz="48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谢谢！</a:t>
            </a:r>
            <a:endParaRPr lang="zh-CN" altLang="zh-CN" sz="4800" i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</p:txBody>
      </p:sp>
      <p:sp>
        <p:nvSpPr>
          <p:cNvPr id="30723" name="Rectangle 3"/>
          <p:cNvSpPr/>
          <p:nvPr/>
        </p:nvSpPr>
        <p:spPr>
          <a:xfrm>
            <a:off x="2627313" y="692150"/>
            <a:ext cx="3889375" cy="1398588"/>
          </a:xfrm>
          <a:prstGeom prst="rect">
            <a:avLst/>
          </a:prstGeom>
          <a:noFill/>
          <a:ln w="9525">
            <a:noFill/>
          </a:ln>
        </p:spPr>
        <p:txBody>
          <a:bodyPr lIns="0" rIns="0" anchor="t" anchorCtr="0"/>
          <a:p>
            <a:pPr algn="ctr" defTabSz="914400">
              <a:lnSpc>
                <a:spcPct val="120000"/>
              </a:lnSpc>
              <a:spcBef>
                <a:spcPct val="20000"/>
              </a:spcBef>
              <a:tabLst>
                <a:tab pos="0" algn="l"/>
              </a:tabLst>
            </a:pP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  <a:ea typeface="华文细黑" panose="02010600040101010101" pitchFamily="2" charset="-122"/>
              <a:sym typeface="Arial" panose="020B0604020202020204" pitchFamily="34" charset="0"/>
            </a:endParaRPr>
          </a:p>
        </p:txBody>
      </p:sp>
      <p:sp>
        <p:nvSpPr>
          <p:cNvPr id="30724" name="Rectangle 4"/>
          <p:cNvSpPr/>
          <p:nvPr/>
        </p:nvSpPr>
        <p:spPr>
          <a:xfrm>
            <a:off x="4860925" y="2493963"/>
            <a:ext cx="3889375" cy="1398587"/>
          </a:xfrm>
          <a:prstGeom prst="rect">
            <a:avLst/>
          </a:prstGeom>
          <a:noFill/>
          <a:ln w="9525">
            <a:noFill/>
          </a:ln>
        </p:spPr>
        <p:txBody>
          <a:bodyPr lIns="0" rIns="0" anchor="t" anchorCtr="0"/>
          <a:p>
            <a:pPr defTabSz="914400">
              <a:lnSpc>
                <a:spcPct val="120000"/>
              </a:lnSpc>
              <a:spcBef>
                <a:spcPct val="20000"/>
              </a:spcBef>
              <a:tabLst>
                <a:tab pos="0" algn="l"/>
              </a:tabLst>
            </a:pP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  <a:ea typeface="华文细黑" panose="02010600040101010101" pitchFamily="2" charset="-122"/>
              <a:sym typeface="Arial" panose="020B0604020202020204" pitchFamily="34" charset="0"/>
            </a:endParaRPr>
          </a:p>
        </p:txBody>
      </p:sp>
      <p:sp>
        <p:nvSpPr>
          <p:cNvPr id="30725" name="Text Box 6"/>
          <p:cNvSpPr/>
          <p:nvPr/>
        </p:nvSpPr>
        <p:spPr>
          <a:xfrm>
            <a:off x="288290" y="3314700"/>
            <a:ext cx="8568055" cy="85153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p>
            <a:pPr defTabSz="914400">
              <a:lnSpc>
                <a:spcPts val="4400"/>
              </a:lnSpc>
              <a:tabLst>
                <a:tab pos="0" algn="l"/>
              </a:tabLst>
            </a:pPr>
            <a:r>
              <a:rPr lang="zh-CN" altLang="en-US" sz="2400" dirty="0">
                <a:solidFill>
                  <a:schemeClr val="bg1"/>
                </a:solidFill>
                <a:latin typeface="Arial" panose="020B0604020202020204" pitchFamily="34" charset="0"/>
                <a:ea typeface="华文细黑" panose="02010600040101010101" pitchFamily="2" charset="-122"/>
                <a:sym typeface="Arial" panose="020B0604020202020204" pitchFamily="34" charset="0"/>
              </a:rPr>
              <a:t>刘岩律师联系电话：</a:t>
            </a:r>
            <a:r>
              <a:rPr lang="en-US" altLang="zh-CN" sz="2400" dirty="0">
                <a:solidFill>
                  <a:schemeClr val="bg1"/>
                </a:solidFill>
                <a:latin typeface="Arial" panose="020B0604020202020204" pitchFamily="34" charset="0"/>
                <a:ea typeface="华文细黑" panose="02010600040101010101" pitchFamily="2" charset="-122"/>
                <a:sym typeface="Arial" panose="020B0604020202020204" pitchFamily="34" charset="0"/>
              </a:rPr>
              <a:t>13759448431</a:t>
            </a:r>
            <a:endParaRPr lang="en-US" altLang="en-US" sz="2400" dirty="0">
              <a:solidFill>
                <a:schemeClr val="bg1"/>
              </a:solidFill>
              <a:latin typeface="Arial" panose="020B0604020202020204" pitchFamily="34" charset="0"/>
              <a:ea typeface="华文细黑" panose="02010600040101010101" pitchFamily="2" charset="-122"/>
              <a:sym typeface="Arial" panose="020B0604020202020204" pitchFamily="34" charset="0"/>
            </a:endParaRPr>
          </a:p>
          <a:p>
            <a:pPr defTabSz="914400">
              <a:lnSpc>
                <a:spcPts val="4400"/>
              </a:lnSpc>
              <a:tabLst>
                <a:tab pos="0" algn="l"/>
              </a:tabLst>
            </a:pPr>
            <a:endParaRPr lang="zh-CN" altLang="en-US" dirty="0">
              <a:latin typeface="Arial" panose="020B0604020202020204" pitchFamily="34" charset="0"/>
              <a:ea typeface="华文细黑" panose="02010600040101010101" pitchFamily="2" charset="-122"/>
            </a:endParaRPr>
          </a:p>
        </p:txBody>
      </p:sp>
      <p:pic>
        <p:nvPicPr>
          <p:cNvPr id="5" name="图片 4" descr="cd1bcc1ea89de74a378d1842b6143e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9045" y="4081145"/>
            <a:ext cx="2607310" cy="252476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16386" name="组合 7"/>
          <p:cNvGrpSpPr/>
          <p:nvPr/>
        </p:nvGrpSpPr>
        <p:grpSpPr>
          <a:xfrm>
            <a:off x="0" y="876300"/>
            <a:ext cx="9142413" cy="5143500"/>
            <a:chOff x="0" y="0"/>
            <a:chExt cx="9142413" cy="5143500"/>
          </a:xfrm>
        </p:grpSpPr>
        <p:pic>
          <p:nvPicPr>
            <p:cNvPr id="29698" name="Picture 9" descr="卷轴纸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2413" cy="514350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9699" name="矩形 5"/>
            <p:cNvSpPr/>
            <p:nvPr/>
          </p:nvSpPr>
          <p:spPr>
            <a:xfrm>
              <a:off x="7235825" y="4065588"/>
              <a:ext cx="1657350" cy="574675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anchor="ctr" anchorCtr="0"/>
            <a:p>
              <a:pPr algn="ctr" defTabSz="914400">
                <a:tabLst>
                  <a:tab pos="0" algn="l"/>
                </a:tabLst>
              </a:pPr>
              <a:r>
                <a:rPr lang="zh-CN" altLang="en-US" sz="1600" dirty="0">
                  <a:solidFill>
                    <a:srgbClr val="C00000"/>
                  </a:solidFill>
                  <a:latin typeface="隶书" panose="02010509060101010101" pitchFamily="49" charset="-122"/>
                  <a:ea typeface="隶书" panose="02010509060101010101" pitchFamily="49" charset="-122"/>
                </a:rPr>
                <a:t>南博律师事务所</a:t>
              </a:r>
              <a:endParaRPr lang="zh-CN" altLang="en-US" sz="1600" dirty="0">
                <a:solidFill>
                  <a:srgbClr val="C00000"/>
                </a:solidFill>
                <a:latin typeface="隶书" panose="02010509060101010101" pitchFamily="49" charset="-122"/>
                <a:ea typeface="隶书" panose="02010509060101010101" pitchFamily="49" charset="-122"/>
              </a:endParaRPr>
            </a:p>
          </p:txBody>
        </p:sp>
      </p:grpSp>
      <p:pic>
        <p:nvPicPr>
          <p:cNvPr id="16389" name="Picture 4" descr="卷轴"/>
          <p:cNvPicPr>
            <a:picLocks noChangeAspect="1"/>
          </p:cNvPicPr>
          <p:nvPr/>
        </p:nvPicPr>
        <p:blipFill>
          <a:blip r:embed="rId3"/>
          <a:srcRect r="64160"/>
          <a:stretch>
            <a:fillRect/>
          </a:stretch>
        </p:blipFill>
        <p:spPr>
          <a:xfrm>
            <a:off x="0" y="876300"/>
            <a:ext cx="3276600" cy="5143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0" name="Picture 8" descr="毛笔2"/>
          <p:cNvPicPr>
            <a:picLocks noChangeAspect="1"/>
          </p:cNvPicPr>
          <p:nvPr/>
        </p:nvPicPr>
        <p:blipFill>
          <a:blip r:embed="rId4"/>
          <a:srcRect l="48750" t="22501" r="13750" b="42500"/>
          <a:stretch>
            <a:fillRect/>
          </a:stretch>
        </p:blipFill>
        <p:spPr>
          <a:xfrm>
            <a:off x="1295400" y="1027113"/>
            <a:ext cx="3352800" cy="23463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1" name="TextBox 19"/>
          <p:cNvSpPr txBox="1"/>
          <p:nvPr/>
        </p:nvSpPr>
        <p:spPr>
          <a:xfrm>
            <a:off x="1044575" y="2924175"/>
            <a:ext cx="7488238" cy="914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defTabSz="914400">
              <a:tabLst>
                <a:tab pos="0" algn="l"/>
              </a:tabLst>
            </a:pPr>
            <a:r>
              <a:rPr lang="zh-CN" altLang="en-US" sz="5400" i="1" dirty="0">
                <a:latin typeface="华文行楷" panose="02010800040101010101" pitchFamily="2" charset="-122"/>
                <a:ea typeface="华文行楷" panose="02010800040101010101" pitchFamily="2" charset="-122"/>
              </a:rPr>
              <a:t>博观而约取  厚积而薄发</a:t>
            </a:r>
            <a:endParaRPr lang="zh-CN" altLang="en-US" sz="5400" i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3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9198E-6 C 0.00798 0.00493 0.02569 -0.00124 0.03264 -0.00186 C 0.03489 -0.00309 0.04045 -0.00556 0.04045 -0.00586 C 0.04253 -0.02376 0.03837 -0.03116 0.03038 -0.03578 C 0.02778 -0.03517 0.02309 -0.03856 0.02257 -0.03393 C 0.01285 0.04966 0.03541 0.03269 0.01805 0.0441 C 0.01059 0.04287 0.00295 0.04256 -0.00452 0.04009 C -0.00573 0.03979 -0.00226 0.03855 -0.00104 0.03794 C 0.00121 0.0367 0.00451 0.03608 0.00677 0.03393 C 0.0151 0.02529 0.02153 0.01881 0.03142 0.01604 C 0.03628 0.01727 0.03767 0.01943 0.04166 0.01604 C 0.04357 0.01449 0.04722 0.00802 0.04948 0.00802 C 0.05087 0.00802 0.04722 0.01048 0.04618 0.01203 C 0.04062 0.02004 0.04514 0.01634 0.03941 0.02004 C 0.03021 0.0438 0.04462 0.00802 0.03368 0.02992 C 0.02864 0.03979 0.02639 0.05058 0.02031 0.05798 C 0.01771 0.07063 0.02118 0.05829 0.0158 0.066 C 0.01475 0.06755 0.01458 0.07032 0.01354 0.07186 C 0.0125 0.07372 0.01128 0.07464 0.01007 0.07587 C 0.00416 0.09191 -0.00538 0.09839 -0.01129 0.11381 C -0.00851 0.09592 0.00816 0.08359 0.0158 0.07001 C 0.01684 0.06354 0.02135 0.05212 0.02135 0.05212 C 0.02639 0.07618 0.01475 0.10518 0.03038 0.11381 C 0.03941 0.1132 0.04844 0.11443 0.05729 0.11196 C 0.06562 0.1098 0.05868 0.08297 0.05729 0.07587 C 0.05607 0.0694 0.04982 0.07372 0.04618 0.07186 C 0.04166 0.07248 0.03715 0.0731 0.03264 0.07402 C 0.03073 0.07433 0.02882 0.07464 0.02708 0.07587 C 0.02587 0.0768 0.02257 0.08174 0.02361 0.07988 C 0.025 0.07742 0.02656 0.07587 0.02812 0.07402 C 0.03125 0.06539 0.03507 0.06631 0.04045 0.06385 C 0.05208 0.04873 0.03732 0.06693 0.05052 0.05397 C 0.05625 0.04842 0.06094 0.04102 0.06736 0.03794 C 0.0717 0.03238 0.07517 0.02467 0.07986 0.02004 C 0.08125 0.01881 0.08298 0.01881 0.08437 0.01789 C 0.08594 0.01696 0.08732 0.01573 0.08871 0.01418 C 0.09149 0.0111 0.09392 0.00709 0.0967 0.00401 C 0.1 -0.00463 0.10764 -0.01481 0.11354 -0.01789 C 0.11823 -0.02622 0.12205 -0.02499 0.12708 -0.02992 C 0.13785 -0.04103 0.12969 -0.03578 0.13715 -0.03979 C 0.14166 -0.03733 0.14236 -0.03363 0.14392 -0.02591 C 0.13923 -0.01512 0.13837 -0.01882 0.13264 -0.01203 C 0.12899 -0.00216 0.12291 0.00647 0.11805 0.01418 C 0.11562 0.01789 0.11128 0.02591 0.11128 0.02591 C 0.11094 0.02806 0.11041 0.02992 0.11007 0.03207 C 0.10972 0.03393 0.10903 0.04009 0.10903 0.03794 C 0.10903 0.02313 0.1085 0.02591 0.11354 0.02004 C 0.12222 -0.00093 0.13472 -0.00525 0.14826 -0.01203 C 0.1533 -0.00895 0.1566 -0.01388 0.1618 -0.01604 C 0.16684 -0.01358 0.16892 -0.01296 0.17083 -0.00401 C 0.16267 0.01048 0.15052 0.01881 0.13941 0.02405 C 0.13576 0.03022 0.13385 0.03146 0.12916 0.03393 C 0.12847 0.03207 0.12639 0.02992 0.12708 0.02806 C 0.12847 0.02405 0.13368 0.02004 0.13368 0.02004 C 0.13889 0.02066 0.14496 0.01696 0.14948 0.0219 C 0.15173 0.02436 0.14844 0.03146 0.14826 0.03608 C 0.14722 0.07063 0.15712 0.10703 0.13715 0.11381 C 0.12864 0.11258 0.12274 0.11628 0.12031 0.10178 C 0.12066 0.09438 0.11996 0.08698 0.12135 0.07988 C 0.12135 0.07988 0.13194 0.07217 0.13264 0.07186 C 0.14219 0.0549 0.16736 0.05798 0.17986 0.05583 C 0.18212 0.04349 0.18767 0.04287 0.19323 0.03608 C 0.1993 0.02868 0.20278 0.01912 0.20781 0.01017 C 0.20903 0.00493 0.21094 -0.00031 0.21128 -0.00586 C 0.21163 -0.01111 0.21094 -0.01697 0.21232 -0.0219 C 0.21302 -0.02468 0.21528 -0.02468 0.21684 -0.02591 C 0.23107 -0.02067 0.22482 -0.0182 0.22482 0.01418 C 0.22482 0.01819 0.22465 0.00555 0.22587 0.00215 C 0.22743 -0.00186 0.23264 -0.00586 0.23264 -0.00586 C 0.24097 -0.00401 0.246 -0.00124 0.23941 0.01789 C 0.2342 0.03331 0.2276 0.03485 0.2191 0.04009 C 0.2243 0.04225 0.22847 0.03979 0.23368 0.04195 C 0.22864 0.04811 0.22778 0.05428 0.22587 0.06385 C 0.22743 0.07186 0.22916 0.07341 0.23368 0.07587 C 0.23246 0.0876 0.23125 0.08945 0.22587 0.09592 C 0.22552 0.09253 0.2243 0.08914 0.22482 0.08605 C 0.22552 0.08204 0.2276 0.07896 0.22916 0.07587 C 0.23455 0.06539 0.23958 0.05397 0.24618 0.04595 C 0.25035 0.04102 0.25729 0.02806 0.25729 0.02806 C 0.26007 0.01511 0.26163 0.00771 0.26302 -0.00586 C 0.26493 -0.00093 0.26823 0.01881 0.2618 0.00215 C 0.26944 -0.01142 0.26493 -0.01296 0.27639 -0.00987 C 0.27604 -0.00401 0.27673 0.00246 0.27535 0.00802 C 0.27361 0.01449 0.25816 0.02837 0.25399 0.03207 C 0.25208 0.03146 0.24896 0.03331 0.24826 0.02992 C 0.24774 0.02714 0.25121 0.02652 0.25278 0.02591 C 0.2566 0.02405 0.27118 0.01789 0.27639 0.01789 C 0.27864 0.01789 0.27187 0.01912 0.26962 0.02004 C 0.26857 0.02035 0.26736 0.02128 0.26632 0.0219 C 0.25764 0.02621 0.26059 0.02405 0.24618 0.02591 C 0.24427 0.04441 0.23611 0.10209 0.25173 0.08204 C 0.25816 0.06477 0.26823 0.05058 0.27535 0.03393 C 0.27326 0.01727 0.27482 0.02591 0.26736 0.02992 C 0.26406 0.03794 0.26232 0.0404 0.26406 0.04996 C 0.26285 0.06138 0.25955 0.06909 0.25729 0.07988 C 0.25694 0.08389 0.25677 0.0879 0.25625 0.09191 C 0.25607 0.09407 0.25451 0.09963 0.25503 0.09777 C 0.26076 0.0805 0.2618 0.0768 0.27187 0.06785 C 0.2776 0.08328 0.27153 0.10055 0.2809 0.11196 C 0.28212 0.11073 0.28316 0.10888 0.28437 0.10795 C 0.28611 0.10672 0.28819 0.10734 0.28993 0.10579 C 0.30069 0.09592 0.28507 0.10302 0.29774 0.09592 C 0.30225 0.09346 0.31128 0.08976 0.31128 0.08976 C 0.3158 0.08174 0.31927 0.0842 0.32482 0.07988 C 0.33073 0.07526 0.33576 0.06755 0.34166 0.06385 C 0.346 0.05829 0.34913 0.05243 0.35399 0.04811 C 0.35677 0.03824 0.35903 0.03855 0.36406 0.03207 C 0.37482 0.03578 0.36562 0.0293 0.37083 0.04811 C 0.37135 0.04996 0.371 0.04349 0.37187 0.04195 C 0.37326 0.03917 0.37778 0.03701 0.37986 0.03608 C 0.3875 0.03207 0.39566 0.03115 0.40347 0.02806 C 0.40798 0.02251 0.41267 0.02035 0.41805 0.01789 C 0.42743 0.00123 0.43437 0.00123 0.44618 -0.00401 C 0.45781 -0.00926 0.46875 -0.01419 0.47986 -0.0219 C 0.48212 -0.03424 0.48472 -0.03949 0.47639 -0.02777 C 0.47222 -0.0219 0.47048 -0.01512 0.46632 -0.00987 C 0.47587 0.00185 0.48819 -0.00802 0.49896 -0.01203 C 0.49826 -0.01388 0.49774 -0.01635 0.4967 -0.01789 C 0.49462 -0.02098 0.48993 -0.02591 0.48993 -0.02591 C 0.48732 -0.01234 0.48698 -0.01265 0.48663 0.01017 C 0.48646 0.02004 0.48715 0.03022 0.48767 0.04009 C 0.48785 0.04349 0.48958 0.04688 0.48871 0.04996 C 0.48819 0.05182 0.48646 0.04873 0.48541 0.04811 C 0.47812 0.03948 0.47482 0.04256 0.46528 0.0441 C 0.48298 0.0185 0.48489 0.03238 0.5191 0.03393 C 0.51354 0.04071 0.50764 0.04626 0.50121 0.04996 C 0.49705 0.05459 0.4934 0.05768 0.48993 0.06385 C 0.49496 0.0657 0.49809 0.06693 0.50225 0.07186 C 0.5085 0.08883 0.50781 0.0842 0.50347 0.12183 C 0.50312 0.1243 0.50104 0.11937 0.5 0.11782 C 0.49392 0.1095 0.49097 0.10364 0.48767 0.09191 C 0.4875 0.09099 0.48628 0.07958 0.48541 0.07803 C 0.4835 0.07464 0.47864 0.07001 0.47864 0.07001 C 0.47396 0.07834 0.47083 0.08482 0.46857 0.09592 C 0.46805 0.09839 0.46597 0.1024 0.46736 0.10394 C 0.46927 0.1061 0.47187 0.1024 0.47413 0.10178 C 0.49149 0.08636 0.51024 0.07834 0.52916 0.07186 C 0.53472 0.06724 0.5408 0.06477 0.54618 0.05984 C 0.5566 0.04996 0.54896 0.05521 0.55729 0.04595 C 0.56163 0.04102 0.56719 0.03886 0.57187 0.03608 C 0.57587 0.03362 0.57916 0.02868 0.58316 0.02591 C 0.58524 0.01542 0.5868 0.00215 0.57986 -0.00186 C 0.5783 0.01418 0.57934 0.00647 0.57639 0.0219 C 0.57587 0.02498 0.57864 0.01665 0.57986 0.01418 C 0.58524 0.00339 0.58107 0.01233 0.58767 0.00215 C 0.59479 -0.00895 0.60295 -0.01574 0.61232 -0.01789 C 0.6184 -0.01728 0.62587 -0.02345 0.63038 -0.01604 C 0.6335 -0.0108 0.6276 0.01295 0.62482 0.02004 C 0.62396 0.02621 0.6243 0.04195 0.62135 0.04595 C 0.61684 0.05212 0.59982 0.05397 0.59444 0.05583 C 0.58246 0.05397 0.5783 0.05675 0.58767 0.04009 C 0.58975 0.02806 0.59392 0.01881 0.59548 0.00616 C 0.59722 -0.06632 0.59462 -0.05306 0.60347 -0.0219 C 0.60764 0.01079 0.6059 0.04811 0.60677 0.07988 C 0.60712 0.09222 0.6125 0.10579 0.61458 0.11782 C 0.6217 0.11412 0.62378 0.10672 0.62812 0.09592 C 0.6309 0.08883 0.63212 0.08976 0.63594 0.08389 C 0.64062 0.07649 0.64392 0.06909 0.64722 0.05984 C 0.65121 0.03701 0.66389 0.02066 0.66857 -0.00186 C 0.66944 -0.01049 0.66719 -0.0219 0.67083 -0.02777 C 0.67274 -0.03085 0.67604 -0.02653 0.67864 -0.02591 C 0.68021 -0.01543 0.68281 -0.00648 0.68437 0.00401 C 0.68472 0.02591 0.68541 0.07001 0.68541 0.07001 C 0.68611 0.04472 0.68698 0.02591 0.68993 0.00215 C 0.6901 -0.00031 0.69045 -0.02283 0.69323 -0.02777 C 0.69583 -0.03239 0.70347 -0.03455 0.70677 -0.03794 C 0.7092 -0.04041 0.71354 -0.04596 0.71354 -0.04596 C 0.71944 -0.04535 0.72552 -0.04473 0.73142 -0.0438 C 0.73333 -0.0435 0.73559 -0.04411 0.73715 -0.04195 C 0.73923 -0.03918 0.74166 -0.02992 0.74166 -0.02992 C 0.74618 0.00431 0.74462 0.05274 0.74496 0.08389 C 0.74462 0.08667 0.74531 0.09099 0.74392 0.09191 C 0.74201 0.09315 0.73559 0.08019 0.73368 0.07803 C 0.73003 0.06816 0.7243 0.06292 0.7191 0.05583 C 0.71666 0.05243 0.7151 0.04657 0.71232 0.0441 C 0.70816 0.0404 0.70416 0.03578 0.7 0.03207 C 0.69444 0.0219 0.6842 0.01696 0.67639 0.01203 C 0.68003 -0.00525 0.69618 -0.00463 0.70451 -0.01203 C 0.71163 -0.01142 0.71892 -0.01265 0.72587 -0.00987 C 0.72691 -0.00957 0.72552 -0.00586 0.72482 -0.00401 C 0.72396 -0.00155 0.72274 0.00061 0.72135 0.00215 C 0.71406 0.01141 0.7059 0.01943 0.69896 0.02992 C 0.69774 0.03177 0.69653 0.03393 0.69548 0.03608 C 0.69462 0.03794 0.69201 0.04133 0.69323 0.04195 C 0.69618 0.0438 0.6993 0.04071 0.70225 0.04009 C 0.71163 0.0293 0.70121 0.05243 0.7 0.05798 C 0.70521 0.06261 0.70816 0.06292 0.71007 0.05212 C 0.70972 0.03331 0.7085 0.0148 0.70903 -0.00401 C 0.70903 -0.00648 0.71059 2.99198E-6 0.71128 0.00215 C 0.72014 0.03362 0.70937 -0.00278 0.71458 0.01789 C 0.71823 0.03207 0.72413 0.04225 0.72812 0.05583 C 0.73003 0.04195 0.73021 0.03639 0.73489 0.02591 C 0.7368 0.0148 0.73524 0.00863 0.73142 2.99198E-6 C 0.72986 -0.00864 0.73038 -0.0182 0.72587 -0.00586 C 0.72673 0.00431 0.72743 0.01418 0.72916 0.02405 C 0.72812 0.04472 0.72569 0.05953 0.7191 0.07587 C 0.71788 0.07865 0.71562 0.08667 0.71354 0.0879 C 0.71076 0.08976 0.70746 0.08914 0.70451 0.08976 C 0.69305 0.08513 0.69653 0.08729 0.72257 0.08605 C 0.72812 0.08575 0.73385 0.08605 0.73941 0.08605 " pathEditMode="relative" ptsTypes="fffffffffffffffffffffffffffffffffffffffffffffffffffffffffffffffffffffffffffffffffffffffffffffffffffffffffffffffffffffffffffffffffffffffffffffffffffffffffffffffffffffffffffffffffffffffffffffffffffffffA">
                                      <p:cBhvr>
                                        <p:cTn id="19" dur="5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500"/>
                            </p:stCondLst>
                            <p:childTnLst>
                              <p:par>
                                <p:cTn id="24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6385" name="标题 1"/>
          <p:cNvSpPr>
            <a:spLocks noGrp="1"/>
          </p:cNvSpPr>
          <p:nvPr>
            <p:ph type="title"/>
          </p:nvPr>
        </p:nvSpPr>
        <p:spPr>
          <a:xfrm>
            <a:off x="519113" y="1255713"/>
            <a:ext cx="8104187" cy="598487"/>
          </a:xfrm>
        </p:spPr>
        <p:txBody>
          <a:bodyPr anchor="b" anchorCtr="0"/>
          <a:p>
            <a:r>
              <a:rPr lang="zh-CN" altLang="en-US"/>
              <a:t>对民事案件中的证人证言进行质证，可以从以下几个方面展开：</a:t>
            </a:r>
            <a:endParaRPr lang="zh-CN" altLang="en-US"/>
          </a:p>
        </p:txBody>
      </p:sp>
      <p:sp>
        <p:nvSpPr>
          <p:cNvPr id="16386" name="文本框 2"/>
          <p:cNvSpPr txBox="1"/>
          <p:nvPr/>
        </p:nvSpPr>
        <p:spPr>
          <a:xfrm>
            <a:off x="1321753" y="2336800"/>
            <a:ext cx="7164387" cy="39674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210000"/>
              </a:lnSpc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一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r>
              <a:rPr lang="en-US" altLang="en-US" sz="2400">
                <a:latin typeface="Arial" panose="020B0604020202020204" pitchFamily="34" charset="0"/>
                <a:ea typeface="宋体" panose="02010600030101010101" pitchFamily="2" charset="-122"/>
              </a:rPr>
              <a:t> 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证人的基本情况：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210000"/>
              </a:lnSpc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二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r>
              <a:rPr lang="en-US" altLang="en-US" sz="2400">
                <a:latin typeface="Arial" panose="020B0604020202020204" pitchFamily="34" charset="0"/>
                <a:ea typeface="宋体" panose="02010600030101010101" pitchFamily="2" charset="-122"/>
              </a:rPr>
              <a:t> 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证人的主观能力：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210000"/>
              </a:lnSpc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三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r>
              <a:rPr lang="en-US" altLang="en-US" sz="2400">
                <a:latin typeface="Arial" panose="020B0604020202020204" pitchFamily="34" charset="0"/>
                <a:ea typeface="宋体" panose="02010600030101010101" pitchFamily="2" charset="-122"/>
              </a:rPr>
              <a:t> 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证人证言的来源及合法性：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210000"/>
              </a:lnSpc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四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r>
              <a:rPr lang="en-US" altLang="en-US" sz="2400">
                <a:latin typeface="Arial" panose="020B0604020202020204" pitchFamily="34" charset="0"/>
                <a:ea typeface="宋体" panose="02010600030101010101" pitchFamily="2" charset="-122"/>
              </a:rPr>
              <a:t> 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证人证言的内容：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210000"/>
              </a:lnSpc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五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r>
              <a:rPr lang="en-US" altLang="en-US" sz="2400">
                <a:latin typeface="Arial" panose="020B0604020202020204" pitchFamily="34" charset="0"/>
                <a:ea typeface="宋体" panose="02010600030101010101" pitchFamily="2" charset="-122"/>
              </a:rPr>
              <a:t> 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证人的作证环境和条件：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" name="标题 5"/>
          <p:cNvSpPr txBox="1"/>
          <p:nvPr/>
        </p:nvSpPr>
        <p:spPr bwMode="auto">
          <a:xfrm>
            <a:off x="369888" y="144463"/>
            <a:ext cx="7886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C5C8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C5C82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C5C82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C5C82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C5C82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C5C82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C5C82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C5C82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3C5C82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j-cs"/>
              <a:sym typeface="+mn-ea"/>
            </a:endParaRPr>
          </a:p>
        </p:txBody>
      </p:sp>
      <p:sp>
        <p:nvSpPr>
          <p:cNvPr id="17410" name="标题 1"/>
          <p:cNvSpPr>
            <a:spLocks noGrp="1"/>
          </p:cNvSpPr>
          <p:nvPr>
            <p:ph type="title"/>
          </p:nvPr>
        </p:nvSpPr>
        <p:spPr>
          <a:xfrm>
            <a:off x="519113" y="1430338"/>
            <a:ext cx="8104187" cy="598487"/>
          </a:xfrm>
        </p:spPr>
        <p:txBody>
          <a:bodyPr anchor="b" anchorCtr="0"/>
          <a:p>
            <a:r>
              <a:rPr lang="zh-CN" altLang="en-US" sz="2800"/>
              <a:t>下面分别谈谈上述的五种情形</a:t>
            </a:r>
            <a:endParaRPr lang="zh-CN" altLang="en-US" sz="2800"/>
          </a:p>
        </p:txBody>
      </p:sp>
      <p:sp>
        <p:nvSpPr>
          <p:cNvPr id="17411" name="文本框 2"/>
          <p:cNvSpPr txBox="1"/>
          <p:nvPr/>
        </p:nvSpPr>
        <p:spPr>
          <a:xfrm>
            <a:off x="849630" y="2028825"/>
            <a:ext cx="7179310" cy="48291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 algn="ctr">
              <a:lnSpc>
                <a:spcPct val="210000"/>
              </a:lnSpc>
            </a:pPr>
            <a:r>
              <a:rPr lang="zh-CN" altLang="en-US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r>
              <a:rPr lang="en-US" altLang="en-US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 </a:t>
            </a:r>
            <a:r>
              <a:rPr lang="zh-CN" altLang="en-US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证人的基本情况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：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210000"/>
              </a:lnSpc>
            </a:pPr>
            <a:r>
              <a:rPr lang="en-US" altLang="zh-CN" sz="24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1.</a:t>
            </a:r>
            <a:r>
              <a: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身份信息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：核实证人的姓名、年龄、职业、住址等基本信息，判断其是否具备作证的能力和资格。例如，年幼的儿童或患有严重精神疾病、认知障碍的人，其认知和表达能力可能受限，需要进一步审查其证言的可靠性。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210000"/>
              </a:lnSpc>
            </a:pPr>
            <a:endParaRPr lang="zh-CN" altLang="en-US" sz="2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8433" name="文本占位符 1"/>
          <p:cNvSpPr>
            <a:spLocks noGrp="1"/>
          </p:cNvSpPr>
          <p:nvPr>
            <p:ph type="body" sz="half" idx="1"/>
          </p:nvPr>
        </p:nvSpPr>
        <p:spPr>
          <a:xfrm>
            <a:off x="257175" y="957263"/>
            <a:ext cx="8521700" cy="1084262"/>
          </a:xfrm>
        </p:spPr>
        <p:txBody>
          <a:bodyPr anchor="t" anchorCtr="0"/>
          <a:p>
            <a:pPr>
              <a:buClr>
                <a:srgbClr val="AACC03"/>
              </a:buClr>
              <a:buSzPct val="60000"/>
              <a:buFont typeface="Wingdings" panose="05000000000000000000" pitchFamily="2" charset="2"/>
            </a:pPr>
            <a:endParaRPr lang="zh-CN" altLang="en-US" b="1">
              <a:solidFill>
                <a:srgbClr val="3D19D9"/>
              </a:solidFill>
            </a:endParaRPr>
          </a:p>
        </p:txBody>
      </p:sp>
      <p:sp>
        <p:nvSpPr>
          <p:cNvPr id="18434" name="文本框 5"/>
          <p:cNvSpPr txBox="1"/>
          <p:nvPr/>
        </p:nvSpPr>
        <p:spPr>
          <a:xfrm>
            <a:off x="688340" y="917575"/>
            <a:ext cx="7882890" cy="8883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>
              <a:lnSpc>
                <a:spcPct val="190000"/>
              </a:lnSpc>
            </a:pP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2.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与案件的关系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35" name="文本框 7"/>
          <p:cNvSpPr txBox="1"/>
          <p:nvPr/>
        </p:nvSpPr>
        <p:spPr>
          <a:xfrm>
            <a:off x="465138" y="2468563"/>
            <a:ext cx="8105775" cy="193802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明确证人与当事人、案件处理结果之间是否存在利害关系。如证人是当事人的亲属、朋友、员工或有其他利益关联，其证言可能会因主观倾向而缺乏客观性，这种情况下证人证言的证明力会受到影响，需要结合其他证据进行综合判断。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9457" name="标题 2"/>
          <p:cNvSpPr>
            <a:spLocks noGrp="1"/>
          </p:cNvSpPr>
          <p:nvPr>
            <p:ph type="title"/>
          </p:nvPr>
        </p:nvSpPr>
        <p:spPr/>
        <p:txBody>
          <a:bodyPr anchor="b" anchorCtr="0"/>
          <a:p>
            <a:endParaRPr lang="zh-CN" altLang="en-US"/>
          </a:p>
        </p:txBody>
      </p:sp>
      <p:sp>
        <p:nvSpPr>
          <p:cNvPr id="19458" name="文本占位符 3"/>
          <p:cNvSpPr>
            <a:spLocks noGrp="1"/>
          </p:cNvSpPr>
          <p:nvPr>
            <p:ph idx="1"/>
          </p:nvPr>
        </p:nvSpPr>
        <p:spPr>
          <a:xfrm>
            <a:off x="255588" y="1057275"/>
            <a:ext cx="8523287" cy="622300"/>
          </a:xfrm>
        </p:spPr>
        <p:txBody>
          <a:bodyPr anchor="t" anchorCtr="0"/>
          <a:p>
            <a:pPr>
              <a:buClr>
                <a:srgbClr val="AACC03"/>
              </a:buClr>
            </a:pPr>
            <a:r>
              <a:rPr lang="en-US" altLang="zh-CN" sz="3200" b="1">
                <a:solidFill>
                  <a:srgbClr val="FF0000"/>
                </a:solidFill>
              </a:rPr>
              <a:t>         </a:t>
            </a:r>
            <a:r>
              <a:rPr lang="zh-CN" altLang="en-US" sz="3200" b="1">
                <a:solidFill>
                  <a:srgbClr val="FF0000"/>
                </a:solidFill>
              </a:rPr>
              <a:t>二、</a:t>
            </a:r>
            <a:r>
              <a:rPr lang="en-US" altLang="en-US" sz="3200">
                <a:solidFill>
                  <a:srgbClr val="FF0000"/>
                </a:solidFill>
              </a:rPr>
              <a:t> </a:t>
            </a:r>
            <a:r>
              <a:rPr lang="zh-CN" altLang="en-US" sz="3200">
                <a:solidFill>
                  <a:srgbClr val="FF0000"/>
                </a:solidFill>
              </a:rPr>
              <a:t>证人的主观能力</a:t>
            </a:r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19459" name="文本框 4"/>
          <p:cNvSpPr txBox="1"/>
          <p:nvPr/>
        </p:nvSpPr>
        <p:spPr>
          <a:xfrm>
            <a:off x="465455" y="1679575"/>
            <a:ext cx="7755890" cy="38576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70000"/>
              </a:lnSpc>
            </a:pP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、感知能力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：审查证人在案件发生时的感知能力，包括其视力、听力、嗅觉等感官功能是否正常，是否能够准确地感知案件相关的事物、行为或事件。比如，在一个交通事故的案件中，如果证人视力不佳，可能会对事故的发生过程和细节的描述产生偏差。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zh-CN" altLang="en-US" sz="2400">
                <a:solidFill>
                  <a:srgbClr val="00B05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举个例子：</a:t>
            </a:r>
            <a:endParaRPr lang="zh-CN" altLang="en-US" sz="2400">
              <a:solidFill>
                <a:srgbClr val="00B05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464" name="文本框 11"/>
          <p:cNvSpPr txBox="1"/>
          <p:nvPr/>
        </p:nvSpPr>
        <p:spPr>
          <a:xfrm>
            <a:off x="1123950" y="6048375"/>
            <a:ext cx="7897813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endParaRPr lang="en-US" altLang="zh-CN">
              <a:solidFill>
                <a:srgbClr val="3D19D9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0" y="1843405"/>
            <a:ext cx="9052560" cy="26212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400"/>
              <a:t>案情简介：案由，工伤认定。黄某系</a:t>
            </a:r>
            <a:r>
              <a:rPr lang="en-US" altLang="zh-CN" sz="2400"/>
              <a:t>P</a:t>
            </a:r>
            <a:r>
              <a:rPr lang="zh-CN" altLang="en-US" sz="2400"/>
              <a:t>酒店厨师，</a:t>
            </a:r>
            <a:r>
              <a:rPr lang="en-US" altLang="zh-CN" sz="2400"/>
              <a:t>2021</a:t>
            </a:r>
            <a:r>
              <a:rPr lang="zh-CN" altLang="en-US" sz="2400"/>
              <a:t>年</a:t>
            </a:r>
            <a:r>
              <a:rPr lang="en-US" altLang="zh-CN" sz="2400"/>
              <a:t>9</a:t>
            </a:r>
            <a:r>
              <a:rPr lang="zh-CN" altLang="en-US" sz="2400"/>
              <a:t>月</a:t>
            </a:r>
            <a:r>
              <a:rPr lang="en-US" altLang="zh-CN" sz="2400"/>
              <a:t>3</a:t>
            </a:r>
            <a:r>
              <a:rPr lang="zh-CN" altLang="en-US" sz="2400"/>
              <a:t>日，下午</a:t>
            </a:r>
            <a:r>
              <a:rPr lang="en-US" altLang="zh-CN" sz="2400"/>
              <a:t>18</a:t>
            </a:r>
            <a:r>
              <a:rPr lang="zh-CN" altLang="en-US" sz="2400"/>
              <a:t>点左右黄某在酒店的茶桌前倒地身亡。该时间是员工的上班时间。人社局认定：在工作时间和工作岗位，突发疾病死亡或者在</a:t>
            </a:r>
            <a:r>
              <a:rPr lang="en-US" altLang="zh-CN" sz="2400"/>
              <a:t> 48 </a:t>
            </a:r>
            <a:r>
              <a:rPr lang="zh-CN" altLang="en-US" sz="2400"/>
              <a:t>小时之内经抢救无效死亡，视同工伤。酒店不服提起诉讼，一审认为：</a:t>
            </a:r>
            <a:r>
              <a:rPr lang="en-US" altLang="zh-CN" sz="2400"/>
              <a:t>1</a:t>
            </a:r>
            <a:r>
              <a:rPr lang="zh-CN" altLang="en-US" sz="2400"/>
              <a:t>、证人证言证实黄某于事发前一天晚上请假，说第二天外出有事，其回到餐厅的行为是个人行为，不是工作，故其不在工作时间。</a:t>
            </a:r>
            <a:r>
              <a:rPr lang="en-US" altLang="zh-CN" sz="2400"/>
              <a:t>2</a:t>
            </a:r>
            <a:r>
              <a:rPr lang="zh-CN" altLang="en-US" sz="2400"/>
              <a:t>、其死亡的地点在茶桌，对工作岗位不应做扩大解释，茶桌旁不应认定为工作岗位。故撤销人社局的工伤认定。要求人社局重新作出行政行为。黄某的子女对一审判决不服，提起上诉。</a:t>
            </a:r>
            <a:endParaRPr lang="zh-CN" altLang="en-US" sz="2400"/>
          </a:p>
        </p:txBody>
      </p:sp>
      <p:sp>
        <p:nvSpPr>
          <p:cNvPr id="4" name="文本框 3"/>
          <p:cNvSpPr txBox="1"/>
          <p:nvPr/>
        </p:nvSpPr>
        <p:spPr>
          <a:xfrm>
            <a:off x="92075" y="4464050"/>
            <a:ext cx="8619490" cy="10877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072640" y="1154430"/>
            <a:ext cx="3048000" cy="6889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2400">
                <a:solidFill>
                  <a:srgbClr val="FF0000"/>
                </a:solidFill>
              </a:rPr>
              <a:t>2022</a:t>
            </a:r>
            <a:r>
              <a:rPr lang="zh-CN" altLang="en-US" sz="2400">
                <a:solidFill>
                  <a:srgbClr val="FF0000"/>
                </a:solidFill>
              </a:rPr>
              <a:t>年我办理的</a:t>
            </a:r>
            <a:endParaRPr lang="zh-CN" altLang="en-US" sz="2400">
              <a:solidFill>
                <a:srgbClr val="FF0000"/>
              </a:solidFill>
            </a:endParaRPr>
          </a:p>
          <a:p>
            <a:pPr algn="ctr"/>
            <a:r>
              <a:rPr lang="zh-CN" altLang="en-US" sz="2400">
                <a:solidFill>
                  <a:srgbClr val="FF0000"/>
                </a:solidFill>
              </a:rPr>
              <a:t>一起行政案件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2529" name="文本框 1"/>
          <p:cNvSpPr txBox="1"/>
          <p:nvPr/>
        </p:nvSpPr>
        <p:spPr>
          <a:xfrm>
            <a:off x="257175" y="1028700"/>
            <a:ext cx="8629650" cy="506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50000"/>
              </a:lnSpc>
            </a:pP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5230" y="1590040"/>
            <a:ext cx="6659880" cy="22948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/>
            <a:r>
              <a:rPr lang="zh-CN" altLang="en-US" sz="3200">
                <a:solidFill>
                  <a:srgbClr val="FF0000"/>
                </a:solidFill>
                <a:sym typeface="+mn-ea"/>
              </a:rPr>
              <a:t>对该案证据的分析</a:t>
            </a:r>
            <a:r>
              <a:rPr lang="zh-CN" altLang="en-US" sz="2800">
                <a:solidFill>
                  <a:srgbClr val="FF0000"/>
                </a:solidFill>
                <a:sym typeface="+mn-ea"/>
              </a:rPr>
              <a:t>：</a:t>
            </a:r>
            <a:endParaRPr lang="zh-CN" altLang="en-US" sz="2400">
              <a:sym typeface="+mn-ea"/>
            </a:endParaRPr>
          </a:p>
          <a:p>
            <a:endParaRPr lang="en-US" altLang="zh-CN" sz="2400">
              <a:sym typeface="+mn-ea"/>
            </a:endParaRPr>
          </a:p>
          <a:p>
            <a:r>
              <a:rPr lang="en-US" altLang="zh-CN" sz="2800">
                <a:sym typeface="+mn-ea"/>
              </a:rPr>
              <a:t>1</a:t>
            </a:r>
            <a:r>
              <a:rPr lang="zh-CN" altLang="en-US" sz="2800">
                <a:sym typeface="+mn-ea"/>
              </a:rPr>
              <a:t>、该案的证据就是</a:t>
            </a:r>
            <a:r>
              <a:rPr lang="en-US" altLang="zh-CN" sz="2800">
                <a:sym typeface="+mn-ea"/>
              </a:rPr>
              <a:t>P</a:t>
            </a:r>
            <a:r>
              <a:rPr lang="zh-CN" altLang="en-US" sz="2800">
                <a:sym typeface="+mn-ea"/>
              </a:rPr>
              <a:t>酒店员工的证言，一致证明黄某事发前一天晚上请假了。（工作时间问题比较棘手）</a:t>
            </a:r>
            <a:endParaRPr lang="zh-CN" altLang="en-US" sz="2800">
              <a:sym typeface="+mn-ea"/>
            </a:endParaRPr>
          </a:p>
          <a:p>
            <a:r>
              <a:rPr lang="en-US" altLang="zh-CN" sz="2800">
                <a:sym typeface="+mn-ea"/>
              </a:rPr>
              <a:t>2</a:t>
            </a:r>
            <a:r>
              <a:rPr lang="zh-CN" altLang="en-US" sz="2800">
                <a:sym typeface="+mn-ea"/>
              </a:rPr>
              <a:t>、工作地点的问题：茶桌旁是不是厨师的岗位，没有证据予以证实。</a:t>
            </a:r>
            <a:endParaRPr lang="zh-CN" altLang="en-US" sz="2800"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1505" name="文本框 5"/>
          <p:cNvSpPr txBox="1"/>
          <p:nvPr/>
        </p:nvSpPr>
        <p:spPr>
          <a:xfrm>
            <a:off x="465455" y="1198880"/>
            <a:ext cx="7140575" cy="648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 algn="ctr"/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代理人可做的工作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1506" name="文本框 9"/>
          <p:cNvSpPr txBox="1"/>
          <p:nvPr/>
        </p:nvSpPr>
        <p:spPr>
          <a:xfrm>
            <a:off x="465138" y="1847850"/>
            <a:ext cx="7807325" cy="3598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indent="457200">
              <a:lnSpc>
                <a:spcPct val="190000"/>
              </a:lnSpc>
            </a:pPr>
            <a:r>
              <a:rPr lang="en-US" altLang="zh-CN" sz="2400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400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、审查证人证言（</a:t>
            </a:r>
            <a:r>
              <a:rPr lang="en-US" altLang="zh-CN" sz="2400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7</a:t>
            </a:r>
            <a:r>
              <a:rPr lang="zh-CN" altLang="en-US" sz="2400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个员工整齐划一均证实黄某请假了，证言的可信度有多少？</a:t>
            </a:r>
            <a:endParaRPr lang="zh-CN" altLang="en-US" sz="2400">
              <a:solidFill>
                <a:srgbClr val="00B05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indent="457200">
              <a:lnSpc>
                <a:spcPct val="190000"/>
              </a:lnSpc>
            </a:pPr>
            <a:r>
              <a:rPr lang="en-US" altLang="zh-CN" sz="2400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400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、提供其他证据证明是工作时间。（证人证言）</a:t>
            </a:r>
            <a:endParaRPr lang="zh-CN" altLang="en-US" sz="2400">
              <a:solidFill>
                <a:srgbClr val="00B05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indent="457200">
              <a:lnSpc>
                <a:spcPct val="190000"/>
              </a:lnSpc>
            </a:pPr>
            <a:r>
              <a:rPr lang="en-US" altLang="zh-CN" sz="2400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2400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、通过证据证明是工作岗位。（餐厅的照片、茶桌到厨房的距离的视频</a:t>
            </a:r>
            <a:r>
              <a:rPr lang="zh-CN" altLang="en-US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）</a:t>
            </a:r>
            <a:endParaRPr lang="zh-CN" altLang="en-US">
              <a:solidFill>
                <a:srgbClr val="00B05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52.87496062992125,&quot;left&quot;:36.62503937007873,&quot;top&quot;:94.37503937007872,&quot;width&quot;:583}"/>
</p:tagLst>
</file>

<file path=ppt/tags/tag2.xml><?xml version="1.0" encoding="utf-8"?>
<p:tagLst xmlns:p="http://schemas.openxmlformats.org/presentationml/2006/main">
  <p:tag name="KSO_WM_DIAGRAM_VIRTUALLY_FRAME" val="{&quot;height&quot;:352.87496062992125,&quot;left&quot;:36.62503937007873,&quot;top&quot;:94.37503937007872,&quot;width&quot;:583}"/>
</p:tagLst>
</file>

<file path=ppt/tags/tag3.xml><?xml version="1.0" encoding="utf-8"?>
<p:tagLst xmlns:p="http://schemas.openxmlformats.org/presentationml/2006/main">
  <p:tag name="KSO_WM_DIAGRAM_VIRTUALLY_FRAME" val="{&quot;height&quot;:352.87496062992125,&quot;left&quot;:36.62503937007873,&quot;top&quot;:94.37503937007872,&quot;width&quot;:583}"/>
</p:tagLst>
</file>

<file path=ppt/tags/tag4.xml><?xml version="1.0" encoding="utf-8"?>
<p:tagLst xmlns:p="http://schemas.openxmlformats.org/presentationml/2006/main">
  <p:tag name="KSO_WM_SLIDE_MODEL_TYPE" val="numdgm"/>
</p:tagLst>
</file>

<file path=ppt/tags/tag5.xml><?xml version="1.0" encoding="utf-8"?>
<p:tagLst xmlns:p="http://schemas.openxmlformats.org/presentationml/2006/main">
  <p:tag name="KSO_WM_SLIDE_MODEL_TYPE" val="numdgm"/>
</p:tagLst>
</file>

<file path=ppt/theme/theme1.xml><?xml version="1.0" encoding="utf-8"?>
<a:theme xmlns:a="http://schemas.openxmlformats.org/drawingml/2006/main" name="53cd863c77cd9">
  <a:themeElements>
    <a:clrScheme name="53cd863c77cd9 1">
      <a:dk1>
        <a:srgbClr val="3D3F41"/>
      </a:dk1>
      <a:lt1>
        <a:srgbClr val="FFFFFF"/>
      </a:lt1>
      <a:dk2>
        <a:srgbClr val="454749"/>
      </a:dk2>
      <a:lt2>
        <a:srgbClr val="EAF5FC"/>
      </a:lt2>
      <a:accent1>
        <a:srgbClr val="507AAE"/>
      </a:accent1>
      <a:accent2>
        <a:srgbClr val="9172A6"/>
      </a:accent2>
      <a:accent3>
        <a:srgbClr val="FFFFFF"/>
      </a:accent3>
      <a:accent4>
        <a:srgbClr val="333436"/>
      </a:accent4>
      <a:accent5>
        <a:srgbClr val="B3BED3"/>
      </a:accent5>
      <a:accent6>
        <a:srgbClr val="836796"/>
      </a:accent6>
      <a:hlink>
        <a:srgbClr val="00B0F0"/>
      </a:hlink>
      <a:folHlink>
        <a:srgbClr val="AFB2B4"/>
      </a:folHlink>
    </a:clrScheme>
    <a:fontScheme name="53cd863c77cd9">
      <a:majorFont>
        <a:latin typeface="华文中宋"/>
        <a:ea typeface="华文中宋"/>
        <a:cs typeface=""/>
      </a:majorFont>
      <a:minorFont>
        <a:latin typeface="华文中宋"/>
        <a:ea typeface="华文中宋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3cd863c77cd9 1">
        <a:dk1>
          <a:srgbClr val="3D3F41"/>
        </a:dk1>
        <a:lt1>
          <a:srgbClr val="FFFFFF"/>
        </a:lt1>
        <a:dk2>
          <a:srgbClr val="454749"/>
        </a:dk2>
        <a:lt2>
          <a:srgbClr val="EAF5FC"/>
        </a:lt2>
        <a:accent1>
          <a:srgbClr val="507AAE"/>
        </a:accent1>
        <a:accent2>
          <a:srgbClr val="9172A6"/>
        </a:accent2>
        <a:accent3>
          <a:srgbClr val="FFFFFF"/>
        </a:accent3>
        <a:accent4>
          <a:srgbClr val="333436"/>
        </a:accent4>
        <a:accent5>
          <a:srgbClr val="B3BED3"/>
        </a:accent5>
        <a:accent6>
          <a:srgbClr val="836796"/>
        </a:accent6>
        <a:hlink>
          <a:srgbClr val="00B0F0"/>
        </a:hlink>
        <a:folHlink>
          <a:srgbClr val="AFB2B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53cd863c77cd9">
  <a:themeElements>
    <a:clrScheme name="53cd863c77cd9 1">
      <a:dk1>
        <a:srgbClr val="3D3F41"/>
      </a:dk1>
      <a:lt1>
        <a:srgbClr val="FFFFFF"/>
      </a:lt1>
      <a:dk2>
        <a:srgbClr val="454749"/>
      </a:dk2>
      <a:lt2>
        <a:srgbClr val="EAF5FC"/>
      </a:lt2>
      <a:accent1>
        <a:srgbClr val="507AAE"/>
      </a:accent1>
      <a:accent2>
        <a:srgbClr val="9172A6"/>
      </a:accent2>
      <a:accent3>
        <a:srgbClr val="FFFFFF"/>
      </a:accent3>
      <a:accent4>
        <a:srgbClr val="333436"/>
      </a:accent4>
      <a:accent5>
        <a:srgbClr val="B3BED3"/>
      </a:accent5>
      <a:accent6>
        <a:srgbClr val="836796"/>
      </a:accent6>
      <a:hlink>
        <a:srgbClr val="00B0F0"/>
      </a:hlink>
      <a:folHlink>
        <a:srgbClr val="AFB2B4"/>
      </a:folHlink>
    </a:clrScheme>
    <a:fontScheme name="53cd863c77cd9">
      <a:majorFont>
        <a:latin typeface="华文中宋"/>
        <a:ea typeface="华文中宋"/>
        <a:cs typeface=""/>
      </a:majorFont>
      <a:minorFont>
        <a:latin typeface="华文中宋"/>
        <a:ea typeface="华文中宋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3cd863c77cd9 1">
        <a:dk1>
          <a:srgbClr val="3D3F41"/>
        </a:dk1>
        <a:lt1>
          <a:srgbClr val="FFFFFF"/>
        </a:lt1>
        <a:dk2>
          <a:srgbClr val="454749"/>
        </a:dk2>
        <a:lt2>
          <a:srgbClr val="EAF5FC"/>
        </a:lt2>
        <a:accent1>
          <a:srgbClr val="507AAE"/>
        </a:accent1>
        <a:accent2>
          <a:srgbClr val="9172A6"/>
        </a:accent2>
        <a:accent3>
          <a:srgbClr val="FFFFFF"/>
        </a:accent3>
        <a:accent4>
          <a:srgbClr val="333436"/>
        </a:accent4>
        <a:accent5>
          <a:srgbClr val="B3BED3"/>
        </a:accent5>
        <a:accent6>
          <a:srgbClr val="836796"/>
        </a:accent6>
        <a:hlink>
          <a:srgbClr val="00B0F0"/>
        </a:hlink>
        <a:folHlink>
          <a:srgbClr val="AFB2B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53cd863c77cd9">
  <a:themeElements>
    <a:clrScheme name="53cd863c77cd9 1">
      <a:dk1>
        <a:srgbClr val="3D3F41"/>
      </a:dk1>
      <a:lt1>
        <a:srgbClr val="FFFFFF"/>
      </a:lt1>
      <a:dk2>
        <a:srgbClr val="454749"/>
      </a:dk2>
      <a:lt2>
        <a:srgbClr val="EAF5FC"/>
      </a:lt2>
      <a:accent1>
        <a:srgbClr val="507AAE"/>
      </a:accent1>
      <a:accent2>
        <a:srgbClr val="9172A6"/>
      </a:accent2>
      <a:accent3>
        <a:srgbClr val="FFFFFF"/>
      </a:accent3>
      <a:accent4>
        <a:srgbClr val="333436"/>
      </a:accent4>
      <a:accent5>
        <a:srgbClr val="B3BED3"/>
      </a:accent5>
      <a:accent6>
        <a:srgbClr val="836796"/>
      </a:accent6>
      <a:hlink>
        <a:srgbClr val="00B0F0"/>
      </a:hlink>
      <a:folHlink>
        <a:srgbClr val="AFB2B4"/>
      </a:folHlink>
    </a:clrScheme>
    <a:fontScheme name="53cd863c77cd9">
      <a:majorFont>
        <a:latin typeface="华文中宋"/>
        <a:ea typeface="华文中宋"/>
        <a:cs typeface=""/>
      </a:majorFont>
      <a:minorFont>
        <a:latin typeface="华文中宋"/>
        <a:ea typeface="华文中宋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3cd863c77cd9 1">
        <a:dk1>
          <a:srgbClr val="3D3F41"/>
        </a:dk1>
        <a:lt1>
          <a:srgbClr val="FFFFFF"/>
        </a:lt1>
        <a:dk2>
          <a:srgbClr val="454749"/>
        </a:dk2>
        <a:lt2>
          <a:srgbClr val="EAF5FC"/>
        </a:lt2>
        <a:accent1>
          <a:srgbClr val="507AAE"/>
        </a:accent1>
        <a:accent2>
          <a:srgbClr val="9172A6"/>
        </a:accent2>
        <a:accent3>
          <a:srgbClr val="FFFFFF"/>
        </a:accent3>
        <a:accent4>
          <a:srgbClr val="333436"/>
        </a:accent4>
        <a:accent5>
          <a:srgbClr val="B3BED3"/>
        </a:accent5>
        <a:accent6>
          <a:srgbClr val="836796"/>
        </a:accent6>
        <a:hlink>
          <a:srgbClr val="00B0F0"/>
        </a:hlink>
        <a:folHlink>
          <a:srgbClr val="AFB2B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53cd863c77cd9">
  <a:themeElements>
    <a:clrScheme name="53cd863c77cd9 1">
      <a:dk1>
        <a:srgbClr val="3D3F41"/>
      </a:dk1>
      <a:lt1>
        <a:srgbClr val="FFFFFF"/>
      </a:lt1>
      <a:dk2>
        <a:srgbClr val="454749"/>
      </a:dk2>
      <a:lt2>
        <a:srgbClr val="EAF5FC"/>
      </a:lt2>
      <a:accent1>
        <a:srgbClr val="507AAE"/>
      </a:accent1>
      <a:accent2>
        <a:srgbClr val="9172A6"/>
      </a:accent2>
      <a:accent3>
        <a:srgbClr val="FFFFFF"/>
      </a:accent3>
      <a:accent4>
        <a:srgbClr val="333436"/>
      </a:accent4>
      <a:accent5>
        <a:srgbClr val="B3BED3"/>
      </a:accent5>
      <a:accent6>
        <a:srgbClr val="836796"/>
      </a:accent6>
      <a:hlink>
        <a:srgbClr val="00B0F0"/>
      </a:hlink>
      <a:folHlink>
        <a:srgbClr val="AFB2B4"/>
      </a:folHlink>
    </a:clrScheme>
    <a:fontScheme name="53cd863c77cd9">
      <a:majorFont>
        <a:latin typeface="华文中宋"/>
        <a:ea typeface="华文中宋"/>
        <a:cs typeface=""/>
      </a:majorFont>
      <a:minorFont>
        <a:latin typeface="华文中宋"/>
        <a:ea typeface="华文中宋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3cd863c77cd9 1">
        <a:dk1>
          <a:srgbClr val="3D3F41"/>
        </a:dk1>
        <a:lt1>
          <a:srgbClr val="FFFFFF"/>
        </a:lt1>
        <a:dk2>
          <a:srgbClr val="454749"/>
        </a:dk2>
        <a:lt2>
          <a:srgbClr val="EAF5FC"/>
        </a:lt2>
        <a:accent1>
          <a:srgbClr val="507AAE"/>
        </a:accent1>
        <a:accent2>
          <a:srgbClr val="9172A6"/>
        </a:accent2>
        <a:accent3>
          <a:srgbClr val="FFFFFF"/>
        </a:accent3>
        <a:accent4>
          <a:srgbClr val="333436"/>
        </a:accent4>
        <a:accent5>
          <a:srgbClr val="B3BED3"/>
        </a:accent5>
        <a:accent6>
          <a:srgbClr val="836796"/>
        </a:accent6>
        <a:hlink>
          <a:srgbClr val="00B0F0"/>
        </a:hlink>
        <a:folHlink>
          <a:srgbClr val="AFB2B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2489</Words>
  <Application>WPS 演示</Application>
  <PresentationFormat>全屏显示(4:3)</PresentationFormat>
  <Paragraphs>131</Paragraphs>
  <Slides>25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25</vt:i4>
      </vt:variant>
    </vt:vector>
  </HeadingPairs>
  <TitlesOfParts>
    <vt:vector size="46" baseType="lpstr">
      <vt:lpstr>Arial</vt:lpstr>
      <vt:lpstr>宋体</vt:lpstr>
      <vt:lpstr>Wingdings</vt:lpstr>
      <vt:lpstr>华文中宋</vt:lpstr>
      <vt:lpstr>幼圆</vt:lpstr>
      <vt:lpstr>Calibri</vt:lpstr>
      <vt:lpstr>方正小标宋_GBK</vt:lpstr>
      <vt:lpstr>仿宋_GB2312</vt:lpstr>
      <vt:lpstr>仿宋</vt:lpstr>
      <vt:lpstr>Times New Roman</vt:lpstr>
      <vt:lpstr>华文细黑</vt:lpstr>
      <vt:lpstr>楷体</vt:lpstr>
      <vt:lpstr>黑体</vt:lpstr>
      <vt:lpstr>微软雅黑</vt:lpstr>
      <vt:lpstr>Arial Unicode MS</vt:lpstr>
      <vt:lpstr>隶书</vt:lpstr>
      <vt:lpstr>华文行楷</vt:lpstr>
      <vt:lpstr>53cd863c77cd9</vt:lpstr>
      <vt:lpstr>1_53cd863c77cd9</vt:lpstr>
      <vt:lpstr>2_53cd863c77cd9</vt:lpstr>
      <vt:lpstr>3_53cd863c77cd9</vt:lpstr>
      <vt:lpstr>PowerPoint 演示文稿</vt:lpstr>
      <vt:lpstr>PowerPoint 演示文稿</vt:lpstr>
      <vt:lpstr>对民事案件中的证人证言进行质证，可以从以下几个方面展开：</vt:lpstr>
      <vt:lpstr>下面分别谈谈上述的五种情形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感谢您的关注！ 谢谢！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appple</dc:creator>
  <cp:lastModifiedBy>Administrator</cp:lastModifiedBy>
  <cp:revision>108</cp:revision>
  <dcterms:created xsi:type="dcterms:W3CDTF">2013-01-25T01:44:00Z</dcterms:created>
  <dcterms:modified xsi:type="dcterms:W3CDTF">2024-11-21T07:57:01Z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2052-12.1.0.18912</vt:lpwstr>
  </property>
  <property fmtid="{D5CDD505-2E9C-101B-9397-08002B2CF9AE}" pid="3" name="ICV">
    <vt:lpwstr>20E68574A5964C0ABF5BBF8CAC251D11_13</vt:lpwstr>
  </property>
</Properties>
</file>