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
  </p:notesMasterIdLst>
  <p:sldIdLst>
    <p:sldId id="256" r:id="rId3"/>
    <p:sldId id="257" r:id="rId5"/>
    <p:sldId id="258" r:id="rId6"/>
    <p:sldId id="259" r:id="rId7"/>
    <p:sldId id="260" r:id="rId8"/>
    <p:sldId id="261" r:id="rId9"/>
    <p:sldId id="262" r:id="rId10"/>
    <p:sldId id="263" r:id="rId11"/>
    <p:sldId id="283" r:id="rId12"/>
    <p:sldId id="284" r:id="rId13"/>
    <p:sldId id="264" r:id="rId14"/>
    <p:sldId id="265" r:id="rId15"/>
    <p:sldId id="266" r:id="rId16"/>
    <p:sldId id="282" r:id="rId17"/>
  </p:sldIdLst>
  <p:sldSz cx="9144000" cy="5143500"/>
  <p:notesSz cx="5143500" cy="9144000"/>
  <p:custDataLst>
    <p:tags r:id="rId21"/>
  </p:custData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ags" Target="tags/tag116.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PPTIST_MASTER">
    <p:bg>
      <p:bgPr>
        <a:solidFill>
          <a:srgbClr val="FFFFFF"/>
        </a:solid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2.png"/><Relationship Id="rId2" Type="http://schemas.openxmlformats.org/officeDocument/2006/relationships/tags" Target="../tags/tag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9" Type="http://schemas.openxmlformats.org/officeDocument/2006/relationships/tags" Target="../tags/tag74.xml"/><Relationship Id="rId8" Type="http://schemas.openxmlformats.org/officeDocument/2006/relationships/tags" Target="../tags/tag73.xml"/><Relationship Id="rId7" Type="http://schemas.openxmlformats.org/officeDocument/2006/relationships/image" Target="../media/image11.png"/><Relationship Id="rId6" Type="http://schemas.openxmlformats.org/officeDocument/2006/relationships/tags" Target="../tags/tag72.xml"/><Relationship Id="rId5" Type="http://schemas.openxmlformats.org/officeDocument/2006/relationships/image" Target="../media/image10.png"/><Relationship Id="rId4" Type="http://schemas.openxmlformats.org/officeDocument/2006/relationships/tags" Target="../tags/tag71.xml"/><Relationship Id="rId3" Type="http://schemas.openxmlformats.org/officeDocument/2006/relationships/image" Target="../media/image9.png"/><Relationship Id="rId24" Type="http://schemas.openxmlformats.org/officeDocument/2006/relationships/notesSlide" Target="../notesSlides/notesSlide10.xml"/><Relationship Id="rId23" Type="http://schemas.openxmlformats.org/officeDocument/2006/relationships/slideLayout" Target="../slideLayouts/slideLayout1.xml"/><Relationship Id="rId22" Type="http://schemas.openxmlformats.org/officeDocument/2006/relationships/image" Target="../media/image2.png"/><Relationship Id="rId21" Type="http://schemas.openxmlformats.org/officeDocument/2006/relationships/tags" Target="../tags/tag86.xml"/><Relationship Id="rId20" Type="http://schemas.openxmlformats.org/officeDocument/2006/relationships/tags" Target="../tags/tag85.xml"/><Relationship Id="rId2" Type="http://schemas.openxmlformats.org/officeDocument/2006/relationships/image" Target="../media/image8.png"/><Relationship Id="rId19" Type="http://schemas.openxmlformats.org/officeDocument/2006/relationships/tags" Target="../tags/tag84.xml"/><Relationship Id="rId18" Type="http://schemas.openxmlformats.org/officeDocument/2006/relationships/tags" Target="../tags/tag83.xml"/><Relationship Id="rId17" Type="http://schemas.openxmlformats.org/officeDocument/2006/relationships/tags" Target="../tags/tag82.xml"/><Relationship Id="rId16" Type="http://schemas.openxmlformats.org/officeDocument/2006/relationships/tags" Target="../tags/tag81.xml"/><Relationship Id="rId15" Type="http://schemas.openxmlformats.org/officeDocument/2006/relationships/tags" Target="../tags/tag80.xml"/><Relationship Id="rId14" Type="http://schemas.openxmlformats.org/officeDocument/2006/relationships/tags" Target="../tags/tag79.xml"/><Relationship Id="rId13" Type="http://schemas.openxmlformats.org/officeDocument/2006/relationships/tags" Target="../tags/tag78.xml"/><Relationship Id="rId12" Type="http://schemas.openxmlformats.org/officeDocument/2006/relationships/tags" Target="../tags/tag77.xml"/><Relationship Id="rId11" Type="http://schemas.openxmlformats.org/officeDocument/2006/relationships/tags" Target="../tags/tag76.xml"/><Relationship Id="rId10" Type="http://schemas.openxmlformats.org/officeDocument/2006/relationships/tags" Target="../tags/tag75.xml"/><Relationship Id="rId1" Type="http://schemas.openxmlformats.org/officeDocument/2006/relationships/image" Target="../media/image7.jpeg"/></Relationships>
</file>

<file path=ppt/slides/_rels/slide11.xml.rels><?xml version="1.0" encoding="UTF-8" standalone="yes"?>
<Relationships xmlns="http://schemas.openxmlformats.org/package/2006/relationships"><Relationship Id="rId9" Type="http://schemas.openxmlformats.org/officeDocument/2006/relationships/tags" Target="../tags/tag91.xml"/><Relationship Id="rId8" Type="http://schemas.openxmlformats.org/officeDocument/2006/relationships/tags" Target="../tags/tag90.xml"/><Relationship Id="rId7" Type="http://schemas.openxmlformats.org/officeDocument/2006/relationships/tags" Target="../tags/tag89.xml"/><Relationship Id="rId6" Type="http://schemas.openxmlformats.org/officeDocument/2006/relationships/tags" Target="../tags/tag88.xml"/><Relationship Id="rId5" Type="http://schemas.openxmlformats.org/officeDocument/2006/relationships/image" Target="../media/image12.png"/><Relationship Id="rId4" Type="http://schemas.openxmlformats.org/officeDocument/2006/relationships/tags" Target="../tags/tag87.xml"/><Relationship Id="rId3" Type="http://schemas.openxmlformats.org/officeDocument/2006/relationships/image" Target="../media/image9.png"/><Relationship Id="rId25" Type="http://schemas.openxmlformats.org/officeDocument/2006/relationships/notesSlide" Target="../notesSlides/notesSlide11.xml"/><Relationship Id="rId24" Type="http://schemas.openxmlformats.org/officeDocument/2006/relationships/slideLayout" Target="../slideLayouts/slideLayout1.xml"/><Relationship Id="rId23" Type="http://schemas.openxmlformats.org/officeDocument/2006/relationships/image" Target="../media/image2.png"/><Relationship Id="rId22" Type="http://schemas.openxmlformats.org/officeDocument/2006/relationships/tags" Target="../tags/tag103.xml"/><Relationship Id="rId21" Type="http://schemas.openxmlformats.org/officeDocument/2006/relationships/tags" Target="../tags/tag102.xml"/><Relationship Id="rId20" Type="http://schemas.openxmlformats.org/officeDocument/2006/relationships/tags" Target="../tags/tag101.xml"/><Relationship Id="rId2" Type="http://schemas.openxmlformats.org/officeDocument/2006/relationships/image" Target="../media/image8.png"/><Relationship Id="rId19" Type="http://schemas.openxmlformats.org/officeDocument/2006/relationships/tags" Target="../tags/tag100.xml"/><Relationship Id="rId18" Type="http://schemas.openxmlformats.org/officeDocument/2006/relationships/tags" Target="../tags/tag99.xml"/><Relationship Id="rId17" Type="http://schemas.openxmlformats.org/officeDocument/2006/relationships/tags" Target="../tags/tag98.xml"/><Relationship Id="rId16" Type="http://schemas.openxmlformats.org/officeDocument/2006/relationships/tags" Target="../tags/tag97.xml"/><Relationship Id="rId15" Type="http://schemas.openxmlformats.org/officeDocument/2006/relationships/tags" Target="../tags/tag96.xml"/><Relationship Id="rId14" Type="http://schemas.openxmlformats.org/officeDocument/2006/relationships/tags" Target="../tags/tag95.xml"/><Relationship Id="rId13" Type="http://schemas.openxmlformats.org/officeDocument/2006/relationships/tags" Target="../tags/tag94.xml"/><Relationship Id="rId12" Type="http://schemas.openxmlformats.org/officeDocument/2006/relationships/tags" Target="../tags/tag93.xml"/><Relationship Id="rId11" Type="http://schemas.openxmlformats.org/officeDocument/2006/relationships/tags" Target="../tags/tag92.xml"/><Relationship Id="rId10" Type="http://schemas.openxmlformats.org/officeDocument/2006/relationships/image" Target="../media/image13.png"/><Relationship Id="rId1" Type="http://schemas.openxmlformats.org/officeDocument/2006/relationships/image" Target="../media/image7.jpeg"/></Relationships>
</file>

<file path=ppt/slides/_rels/slide12.xml.rels><?xml version="1.0" encoding="UTF-8" standalone="yes"?>
<Relationships xmlns="http://schemas.openxmlformats.org/package/2006/relationships"><Relationship Id="rId9" Type="http://schemas.openxmlformats.org/officeDocument/2006/relationships/tags" Target="../tags/tag106.xml"/><Relationship Id="rId8" Type="http://schemas.openxmlformats.org/officeDocument/2006/relationships/tags" Target="../tags/tag105.xml"/><Relationship Id="rId7" Type="http://schemas.openxmlformats.org/officeDocument/2006/relationships/tags" Target="../tags/tag10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3" Type="http://schemas.openxmlformats.org/officeDocument/2006/relationships/image" Target="../media/image9.png"/><Relationship Id="rId2" Type="http://schemas.openxmlformats.org/officeDocument/2006/relationships/image" Target="../media/image8.png"/><Relationship Id="rId19" Type="http://schemas.openxmlformats.org/officeDocument/2006/relationships/notesSlide" Target="../notesSlides/notesSlide12.xml"/><Relationship Id="rId18" Type="http://schemas.openxmlformats.org/officeDocument/2006/relationships/slideLayout" Target="../slideLayouts/slideLayout1.xml"/><Relationship Id="rId17" Type="http://schemas.openxmlformats.org/officeDocument/2006/relationships/image" Target="../media/image2.png"/><Relationship Id="rId16" Type="http://schemas.openxmlformats.org/officeDocument/2006/relationships/tags" Target="../tags/tag113.xml"/><Relationship Id="rId15" Type="http://schemas.openxmlformats.org/officeDocument/2006/relationships/tags" Target="../tags/tag112.xml"/><Relationship Id="rId14" Type="http://schemas.openxmlformats.org/officeDocument/2006/relationships/tags" Target="../tags/tag111.xml"/><Relationship Id="rId13" Type="http://schemas.openxmlformats.org/officeDocument/2006/relationships/tags" Target="../tags/tag110.xml"/><Relationship Id="rId12" Type="http://schemas.openxmlformats.org/officeDocument/2006/relationships/tags" Target="../tags/tag109.xml"/><Relationship Id="rId11" Type="http://schemas.openxmlformats.org/officeDocument/2006/relationships/tags" Target="../tags/tag108.xml"/><Relationship Id="rId10" Type="http://schemas.openxmlformats.org/officeDocument/2006/relationships/tags" Target="../tags/tag107.xml"/><Relationship Id="rId1" Type="http://schemas.openxmlformats.org/officeDocument/2006/relationships/image" Target="../media/image7.jpeg"/></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13.xml"/><Relationship Id="rId5" Type="http://schemas.openxmlformats.org/officeDocument/2006/relationships/slideLayout" Target="../slideLayouts/slideLayout1.xml"/><Relationship Id="rId4" Type="http://schemas.openxmlformats.org/officeDocument/2006/relationships/image" Target="../media/image2.png"/><Relationship Id="rId3" Type="http://schemas.openxmlformats.org/officeDocument/2006/relationships/tags" Target="../tags/tag114.xml"/><Relationship Id="rId2" Type="http://schemas.openxmlformats.org/officeDocument/2006/relationships/image" Target="../media/image6.png"/><Relationship Id="rId1" Type="http://schemas.openxmlformats.org/officeDocument/2006/relationships/image" Target="../media/image5.png"/></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1.xml"/><Relationship Id="rId3" Type="http://schemas.openxmlformats.org/officeDocument/2006/relationships/image" Target="../media/image2.png"/><Relationship Id="rId2" Type="http://schemas.openxmlformats.org/officeDocument/2006/relationships/tags" Target="../tags/tag115.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image" Target="../media/image4.png"/><Relationship Id="rId14" Type="http://schemas.openxmlformats.org/officeDocument/2006/relationships/notesSlide" Target="../notesSlides/notesSlide2.xml"/><Relationship Id="rId13" Type="http://schemas.openxmlformats.org/officeDocument/2006/relationships/slideLayout" Target="../slideLayouts/slideLayout1.xml"/><Relationship Id="rId12" Type="http://schemas.openxmlformats.org/officeDocument/2006/relationships/image" Target="../media/image2.png"/><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1.xml"/><Relationship Id="rId4" Type="http://schemas.openxmlformats.org/officeDocument/2006/relationships/image" Target="../media/image2.png"/><Relationship Id="rId3" Type="http://schemas.openxmlformats.org/officeDocument/2006/relationships/tags" Target="../tags/tag11.xml"/><Relationship Id="rId2" Type="http://schemas.openxmlformats.org/officeDocument/2006/relationships/image" Target="../media/image6.png"/><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9" Type="http://schemas.openxmlformats.org/officeDocument/2006/relationships/tags" Target="../tags/tag15.xml"/><Relationship Id="rId8" Type="http://schemas.openxmlformats.org/officeDocument/2006/relationships/tags" Target="../tags/tag14.xml"/><Relationship Id="rId7" Type="http://schemas.openxmlformats.org/officeDocument/2006/relationships/image" Target="../media/image11.png"/><Relationship Id="rId6" Type="http://schemas.openxmlformats.org/officeDocument/2006/relationships/tags" Target="../tags/tag13.xml"/><Relationship Id="rId5" Type="http://schemas.openxmlformats.org/officeDocument/2006/relationships/image" Target="../media/image10.png"/><Relationship Id="rId4" Type="http://schemas.openxmlformats.org/officeDocument/2006/relationships/tags" Target="../tags/tag12.xml"/><Relationship Id="rId3" Type="http://schemas.openxmlformats.org/officeDocument/2006/relationships/image" Target="../media/image9.png"/><Relationship Id="rId22" Type="http://schemas.openxmlformats.org/officeDocument/2006/relationships/notesSlide" Target="../notesSlides/notesSlide4.xml"/><Relationship Id="rId21" Type="http://schemas.openxmlformats.org/officeDocument/2006/relationships/slideLayout" Target="../slideLayouts/slideLayout1.xml"/><Relationship Id="rId20" Type="http://schemas.openxmlformats.org/officeDocument/2006/relationships/image" Target="../media/image2.png"/><Relationship Id="rId2" Type="http://schemas.openxmlformats.org/officeDocument/2006/relationships/image" Target="../media/image8.png"/><Relationship Id="rId19" Type="http://schemas.openxmlformats.org/officeDocument/2006/relationships/tags" Target="../tags/tag25.xml"/><Relationship Id="rId18" Type="http://schemas.openxmlformats.org/officeDocument/2006/relationships/tags" Target="../tags/tag24.xml"/><Relationship Id="rId17" Type="http://schemas.openxmlformats.org/officeDocument/2006/relationships/tags" Target="../tags/tag23.xml"/><Relationship Id="rId16" Type="http://schemas.openxmlformats.org/officeDocument/2006/relationships/tags" Target="../tags/tag22.xml"/><Relationship Id="rId15" Type="http://schemas.openxmlformats.org/officeDocument/2006/relationships/tags" Target="../tags/tag21.xml"/><Relationship Id="rId14" Type="http://schemas.openxmlformats.org/officeDocument/2006/relationships/tags" Target="../tags/tag20.xml"/><Relationship Id="rId13" Type="http://schemas.openxmlformats.org/officeDocument/2006/relationships/tags" Target="../tags/tag19.xml"/><Relationship Id="rId12" Type="http://schemas.openxmlformats.org/officeDocument/2006/relationships/tags" Target="../tags/tag18.xml"/><Relationship Id="rId11" Type="http://schemas.openxmlformats.org/officeDocument/2006/relationships/tags" Target="../tags/tag17.xml"/><Relationship Id="rId10" Type="http://schemas.openxmlformats.org/officeDocument/2006/relationships/tags" Target="../tags/tag16.xml"/><Relationship Id="rId1" Type="http://schemas.openxmlformats.org/officeDocument/2006/relationships/image" Target="../media/image7.jpeg"/></Relationships>
</file>

<file path=ppt/slides/_rels/slide5.xml.rels><?xml version="1.0" encoding="UTF-8" standalone="yes"?>
<Relationships xmlns="http://schemas.openxmlformats.org/package/2006/relationships"><Relationship Id="rId9" Type="http://schemas.openxmlformats.org/officeDocument/2006/relationships/tags" Target="../tags/tag30.xml"/><Relationship Id="rId8" Type="http://schemas.openxmlformats.org/officeDocument/2006/relationships/tags" Target="../tags/tag29.xml"/><Relationship Id="rId7" Type="http://schemas.openxmlformats.org/officeDocument/2006/relationships/tags" Target="../tags/tag28.xml"/><Relationship Id="rId6" Type="http://schemas.openxmlformats.org/officeDocument/2006/relationships/tags" Target="../tags/tag27.xml"/><Relationship Id="rId5" Type="http://schemas.openxmlformats.org/officeDocument/2006/relationships/image" Target="../media/image12.png"/><Relationship Id="rId4" Type="http://schemas.openxmlformats.org/officeDocument/2006/relationships/tags" Target="../tags/tag26.xml"/><Relationship Id="rId3" Type="http://schemas.openxmlformats.org/officeDocument/2006/relationships/image" Target="../media/image9.png"/><Relationship Id="rId21" Type="http://schemas.openxmlformats.org/officeDocument/2006/relationships/notesSlide" Target="../notesSlides/notesSlide5.xml"/><Relationship Id="rId20" Type="http://schemas.openxmlformats.org/officeDocument/2006/relationships/slideLayout" Target="../slideLayouts/slideLayout1.xml"/><Relationship Id="rId2" Type="http://schemas.openxmlformats.org/officeDocument/2006/relationships/image" Target="../media/image8.png"/><Relationship Id="rId19" Type="http://schemas.openxmlformats.org/officeDocument/2006/relationships/image" Target="../media/image2.png"/><Relationship Id="rId18" Type="http://schemas.openxmlformats.org/officeDocument/2006/relationships/tags" Target="../tags/tag38.xml"/><Relationship Id="rId17" Type="http://schemas.openxmlformats.org/officeDocument/2006/relationships/tags" Target="../tags/tag37.xml"/><Relationship Id="rId16" Type="http://schemas.openxmlformats.org/officeDocument/2006/relationships/tags" Target="../tags/tag36.xml"/><Relationship Id="rId15" Type="http://schemas.openxmlformats.org/officeDocument/2006/relationships/tags" Target="../tags/tag35.xml"/><Relationship Id="rId14" Type="http://schemas.openxmlformats.org/officeDocument/2006/relationships/tags" Target="../tags/tag34.xml"/><Relationship Id="rId13" Type="http://schemas.openxmlformats.org/officeDocument/2006/relationships/tags" Target="../tags/tag33.xml"/><Relationship Id="rId12" Type="http://schemas.openxmlformats.org/officeDocument/2006/relationships/tags" Target="../tags/tag32.xml"/><Relationship Id="rId11" Type="http://schemas.openxmlformats.org/officeDocument/2006/relationships/tags" Target="../tags/tag31.xml"/><Relationship Id="rId10" Type="http://schemas.openxmlformats.org/officeDocument/2006/relationships/image" Target="../media/image13.png"/><Relationship Id="rId1" Type="http://schemas.openxmlformats.org/officeDocument/2006/relationships/image" Target="../media/image7.jpeg"/></Relationships>
</file>

<file path=ppt/slides/_rels/slide6.xml.rels><?xml version="1.0" encoding="UTF-8" standalone="yes"?>
<Relationships xmlns="http://schemas.openxmlformats.org/package/2006/relationships"><Relationship Id="rId9" Type="http://schemas.openxmlformats.org/officeDocument/2006/relationships/tags" Target="../tags/tag43.xml"/><Relationship Id="rId8" Type="http://schemas.openxmlformats.org/officeDocument/2006/relationships/tags" Target="../tags/tag42.xml"/><Relationship Id="rId7" Type="http://schemas.openxmlformats.org/officeDocument/2006/relationships/image" Target="../media/image14.png"/><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image" Target="../media/image9.png"/><Relationship Id="rId22" Type="http://schemas.openxmlformats.org/officeDocument/2006/relationships/notesSlide" Target="../notesSlides/notesSlide6.xml"/><Relationship Id="rId21" Type="http://schemas.openxmlformats.org/officeDocument/2006/relationships/slideLayout" Target="../slideLayouts/slideLayout1.xml"/><Relationship Id="rId20" Type="http://schemas.openxmlformats.org/officeDocument/2006/relationships/image" Target="../media/image15.png"/><Relationship Id="rId2" Type="http://schemas.openxmlformats.org/officeDocument/2006/relationships/image" Target="../media/image8.png"/><Relationship Id="rId19" Type="http://schemas.openxmlformats.org/officeDocument/2006/relationships/tags" Target="../tags/tag52.xml"/><Relationship Id="rId18" Type="http://schemas.openxmlformats.org/officeDocument/2006/relationships/image" Target="../media/image2.png"/><Relationship Id="rId17" Type="http://schemas.openxmlformats.org/officeDocument/2006/relationships/tags" Target="../tags/tag51.xml"/><Relationship Id="rId16" Type="http://schemas.openxmlformats.org/officeDocument/2006/relationships/tags" Target="../tags/tag50.xml"/><Relationship Id="rId15" Type="http://schemas.openxmlformats.org/officeDocument/2006/relationships/tags" Target="../tags/tag49.xml"/><Relationship Id="rId14" Type="http://schemas.openxmlformats.org/officeDocument/2006/relationships/tags" Target="../tags/tag48.xml"/><Relationship Id="rId13" Type="http://schemas.openxmlformats.org/officeDocument/2006/relationships/tags" Target="../tags/tag47.xml"/><Relationship Id="rId12" Type="http://schemas.openxmlformats.org/officeDocument/2006/relationships/tags" Target="../tags/tag46.xml"/><Relationship Id="rId11" Type="http://schemas.openxmlformats.org/officeDocument/2006/relationships/tags" Target="../tags/tag45.xml"/><Relationship Id="rId10" Type="http://schemas.openxmlformats.org/officeDocument/2006/relationships/tags" Target="../tags/tag44.xml"/><Relationship Id="rId1" Type="http://schemas.openxmlformats.org/officeDocument/2006/relationships/image" Target="../media/image7.jpeg"/></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1.xml"/><Relationship Id="rId4" Type="http://schemas.openxmlformats.org/officeDocument/2006/relationships/image" Target="../media/image2.png"/><Relationship Id="rId3" Type="http://schemas.openxmlformats.org/officeDocument/2006/relationships/tags" Target="../tags/tag53.xml"/><Relationship Id="rId2" Type="http://schemas.openxmlformats.org/officeDocument/2006/relationships/image" Target="../media/image6.png"/><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9" Type="http://schemas.openxmlformats.org/officeDocument/2006/relationships/tags" Target="../tags/tag57.xml"/><Relationship Id="rId8" Type="http://schemas.openxmlformats.org/officeDocument/2006/relationships/tags" Target="../tags/tag56.xml"/><Relationship Id="rId7" Type="http://schemas.openxmlformats.org/officeDocument/2006/relationships/image" Target="../media/image11.png"/><Relationship Id="rId6" Type="http://schemas.openxmlformats.org/officeDocument/2006/relationships/tags" Target="../tags/tag55.xml"/><Relationship Id="rId5" Type="http://schemas.openxmlformats.org/officeDocument/2006/relationships/image" Target="../media/image10.png"/><Relationship Id="rId4" Type="http://schemas.openxmlformats.org/officeDocument/2006/relationships/tags" Target="../tags/tag54.xml"/><Relationship Id="rId3" Type="http://schemas.openxmlformats.org/officeDocument/2006/relationships/image" Target="../media/image9.png"/><Relationship Id="rId24" Type="http://schemas.openxmlformats.org/officeDocument/2006/relationships/notesSlide" Target="../notesSlides/notesSlide8.xml"/><Relationship Id="rId23" Type="http://schemas.openxmlformats.org/officeDocument/2006/relationships/slideLayout" Target="../slideLayouts/slideLayout1.xml"/><Relationship Id="rId22" Type="http://schemas.openxmlformats.org/officeDocument/2006/relationships/image" Target="../media/image2.png"/><Relationship Id="rId21" Type="http://schemas.openxmlformats.org/officeDocument/2006/relationships/tags" Target="../tags/tag69.xml"/><Relationship Id="rId20" Type="http://schemas.openxmlformats.org/officeDocument/2006/relationships/tags" Target="../tags/tag68.xml"/><Relationship Id="rId2" Type="http://schemas.openxmlformats.org/officeDocument/2006/relationships/image" Target="../media/image8.png"/><Relationship Id="rId19" Type="http://schemas.openxmlformats.org/officeDocument/2006/relationships/tags" Target="../tags/tag67.xml"/><Relationship Id="rId18" Type="http://schemas.openxmlformats.org/officeDocument/2006/relationships/tags" Target="../tags/tag66.xml"/><Relationship Id="rId17" Type="http://schemas.openxmlformats.org/officeDocument/2006/relationships/tags" Target="../tags/tag65.xml"/><Relationship Id="rId16" Type="http://schemas.openxmlformats.org/officeDocument/2006/relationships/tags" Target="../tags/tag64.xml"/><Relationship Id="rId15" Type="http://schemas.openxmlformats.org/officeDocument/2006/relationships/tags" Target="../tags/tag63.xml"/><Relationship Id="rId14" Type="http://schemas.openxmlformats.org/officeDocument/2006/relationships/tags" Target="../tags/tag62.xml"/><Relationship Id="rId13" Type="http://schemas.openxmlformats.org/officeDocument/2006/relationships/tags" Target="../tags/tag61.xml"/><Relationship Id="rId12" Type="http://schemas.openxmlformats.org/officeDocument/2006/relationships/tags" Target="../tags/tag60.xml"/><Relationship Id="rId11" Type="http://schemas.openxmlformats.org/officeDocument/2006/relationships/tags" Target="../tags/tag59.xml"/><Relationship Id="rId10" Type="http://schemas.openxmlformats.org/officeDocument/2006/relationships/tags" Target="../tags/tag58.xml"/><Relationship Id="rId1" Type="http://schemas.openxmlformats.org/officeDocument/2006/relationships/image" Target="../media/image7.jpeg"/></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1.xml"/><Relationship Id="rId4" Type="http://schemas.openxmlformats.org/officeDocument/2006/relationships/image" Target="../media/image2.png"/><Relationship Id="rId3" Type="http://schemas.openxmlformats.org/officeDocument/2006/relationships/tags" Target="../tags/tag70.xml"/><Relationship Id="rId2" Type="http://schemas.openxmlformats.org/officeDocument/2006/relationships/image" Target="../media/image6.png"/><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3040837" y="3305060"/>
            <a:ext cx="3062326" cy="607060"/>
          </a:xfrm>
          <a:prstGeom prst="rect">
            <a:avLst/>
          </a:prstGeom>
          <a:noFill/>
        </p:spPr>
        <p:txBody>
          <a:bodyPr wrap="square" lIns="95250" tIns="95250" rIns="95250" bIns="95250" rtlCol="0" anchor="t">
            <a:spAutoFit/>
          </a:bodyPr>
          <a:lstStyle/>
          <a:p>
            <a:pPr marL="0" indent="0" algn="ctr">
              <a:lnSpc>
                <a:spcPct val="113000"/>
              </a:lnSpc>
              <a:spcBef>
                <a:spcPts val="375"/>
              </a:spcBef>
              <a:buNone/>
            </a:pPr>
            <a:r>
              <a:rPr lang="zh-CN" altLang="en-US" sz="2400" dirty="0">
                <a:solidFill>
                  <a:srgbClr val="00215F"/>
                </a:solidFill>
                <a:latin typeface="Arial" panose="020B0604020202020204" pitchFamily="34" charset="0"/>
                <a:ea typeface="宋体" panose="02010600030101010101" pitchFamily="2" charset="-122"/>
                <a:cs typeface="Arial" panose="020B0604020202020204" pitchFamily="34" charset="-120"/>
              </a:rPr>
              <a:t>汇报</a:t>
            </a:r>
            <a:r>
              <a:rPr lang="en-US" sz="2400" dirty="0">
                <a:solidFill>
                  <a:srgbClr val="00215F"/>
                </a:solidFill>
                <a:latin typeface="Arial" panose="020B0604020202020204" pitchFamily="34" charset="0"/>
                <a:ea typeface="Arial" panose="020B0604020202020204" pitchFamily="34" charset="-122"/>
                <a:cs typeface="Arial" panose="020B0604020202020204" pitchFamily="34" charset="-120"/>
              </a:rPr>
              <a:t>人: </a:t>
            </a:r>
            <a:r>
              <a:rPr lang="zh-CN" altLang="en-US" sz="2400" dirty="0">
                <a:solidFill>
                  <a:srgbClr val="00215F"/>
                </a:solidFill>
                <a:latin typeface="Arial" panose="020B0604020202020204" pitchFamily="34" charset="0"/>
                <a:ea typeface="宋体" panose="02010600030101010101" pitchFamily="2" charset="-122"/>
                <a:cs typeface="Arial" panose="020B0604020202020204" pitchFamily="34" charset="-120"/>
              </a:rPr>
              <a:t>喻敏</a:t>
            </a:r>
            <a:r>
              <a:rPr lang="zh-CN" altLang="en-US" sz="2400" dirty="0">
                <a:solidFill>
                  <a:srgbClr val="00215F"/>
                </a:solidFill>
                <a:latin typeface="Arial" panose="020B0604020202020204" pitchFamily="34" charset="0"/>
                <a:ea typeface="宋体" panose="02010600030101010101" pitchFamily="2" charset="-122"/>
                <a:cs typeface="Arial" panose="020B0604020202020204" pitchFamily="34" charset="-120"/>
              </a:rPr>
              <a:t>凤</a:t>
            </a:r>
            <a:endParaRPr lang="zh-CN" altLang="en-US" sz="2400" dirty="0">
              <a:solidFill>
                <a:srgbClr val="00215F"/>
              </a:solidFill>
              <a:latin typeface="Arial" panose="020B0604020202020204" pitchFamily="34" charset="0"/>
              <a:ea typeface="宋体" panose="02010600030101010101" pitchFamily="2" charset="-122"/>
              <a:cs typeface="Arial" panose="020B0604020202020204" pitchFamily="34" charset="-120"/>
            </a:endParaRPr>
          </a:p>
        </p:txBody>
      </p:sp>
      <p:sp>
        <p:nvSpPr>
          <p:cNvPr id="3" name="Text 1"/>
          <p:cNvSpPr/>
          <p:nvPr/>
        </p:nvSpPr>
        <p:spPr>
          <a:xfrm>
            <a:off x="432664" y="1784498"/>
            <a:ext cx="8278672" cy="744220"/>
          </a:xfrm>
          <a:prstGeom prst="rect">
            <a:avLst/>
          </a:prstGeom>
          <a:noFill/>
        </p:spPr>
        <p:txBody>
          <a:bodyPr wrap="square" lIns="95250" tIns="95250" rIns="95250" bIns="95250" rtlCol="0" anchor="t">
            <a:spAutoFit/>
          </a:bodyPr>
          <a:lstStyle/>
          <a:p>
            <a:pPr marL="0" indent="0" algn="ctr">
              <a:lnSpc>
                <a:spcPct val="100000"/>
              </a:lnSpc>
              <a:spcBef>
                <a:spcPts val="375"/>
              </a:spcBef>
              <a:buNone/>
            </a:pPr>
            <a:r>
              <a:rPr lang="zh-CN" altLang="en-US" sz="3600" b="1" kern="0" spc="300" dirty="0">
                <a:solidFill>
                  <a:srgbClr val="002B7F"/>
                </a:solidFill>
                <a:latin typeface="Arial" panose="020B0604020202020204" pitchFamily="34" charset="0"/>
                <a:ea typeface="Arial" panose="020B0604020202020204" pitchFamily="34" charset="-122"/>
                <a:cs typeface="Arial" panose="020B0604020202020204" pitchFamily="34" charset="-120"/>
              </a:rPr>
              <a:t>机动车道路交通事故责任纠纷</a:t>
            </a:r>
            <a:r>
              <a:rPr lang="zh-CN" altLang="en-US" sz="3600" b="1" kern="0" spc="300" dirty="0">
                <a:solidFill>
                  <a:srgbClr val="002B7F"/>
                </a:solidFill>
                <a:latin typeface="Arial" panose="020B0604020202020204" pitchFamily="34" charset="0"/>
                <a:ea typeface="宋体" panose="02010600030101010101" pitchFamily="2" charset="-122"/>
                <a:cs typeface="Arial" panose="020B0604020202020204" pitchFamily="34" charset="-120"/>
              </a:rPr>
              <a:t>简介</a:t>
            </a:r>
            <a:endParaRPr lang="zh-CN" altLang="en-US" sz="3600" b="1" kern="0" spc="300" dirty="0">
              <a:solidFill>
                <a:srgbClr val="002B7F"/>
              </a:solidFill>
              <a:latin typeface="Arial" panose="020B0604020202020204" pitchFamily="34" charset="0"/>
              <a:ea typeface="宋体" panose="02010600030101010101" pitchFamily="2" charset="-122"/>
              <a:cs typeface="Arial" panose="020B0604020202020204" pitchFamily="34" charset="-120"/>
            </a:endParaRPr>
          </a:p>
        </p:txBody>
      </p:sp>
      <p:sp>
        <p:nvSpPr>
          <p:cNvPr id="5" name="Shape 3"/>
          <p:cNvSpPr/>
          <p:nvPr/>
        </p:nvSpPr>
        <p:spPr>
          <a:xfrm>
            <a:off x="2462257" y="3218026"/>
            <a:ext cx="4219486" cy="0"/>
          </a:xfrm>
          <a:custGeom>
            <a:avLst/>
            <a:gdLst/>
            <a:ahLst/>
            <a:cxnLst/>
            <a:rect l="l" t="t" r="r" b="b"/>
            <a:pathLst>
              <a:path w="4219486">
                <a:moveTo>
                  <a:pt x="0" y="0"/>
                </a:moveTo>
                <a:lnTo>
                  <a:pt x="4219486" y="0"/>
                </a:lnTo>
              </a:path>
            </a:pathLst>
          </a:custGeom>
          <a:noFill/>
          <a:ln w="9525">
            <a:solidFill>
              <a:srgbClr val="FFFFFF"/>
            </a:solidFill>
            <a:prstDash val="solid"/>
            <a:headEnd type="none"/>
            <a:tailEnd type="none"/>
          </a:ln>
        </p:spPr>
      </p:sp>
      <p:pic>
        <p:nvPicPr>
          <p:cNvPr id="6" name="图片 5"/>
          <p:cNvPicPr>
            <a:picLocks noChangeAspect="1" noChangeArrowheads="1"/>
          </p:cNvPicPr>
          <p:nvPr>
            <p:custDataLst>
              <p:tags r:id="rId2"/>
            </p:custDataLst>
          </p:nvPr>
        </p:nvPicPr>
        <p:blipFill>
          <a:blip r:embed="rId3">
            <a:clrChange>
              <a:clrFrom>
                <a:srgbClr val="FFFFFF">
                  <a:alpha val="100000"/>
                </a:srgbClr>
              </a:clrFrom>
              <a:clrTo>
                <a:srgbClr val="FFFFFF">
                  <a:alpha val="100000"/>
                  <a:alpha val="0"/>
                </a:srgbClr>
              </a:clrTo>
            </a:clrChange>
          </a:blip>
          <a:srcRect/>
          <a:stretch>
            <a:fillRect/>
          </a:stretch>
        </p:blipFill>
        <p:spPr bwMode="auto">
          <a:xfrm>
            <a:off x="6071870" y="0"/>
            <a:ext cx="3072130" cy="9652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3" name="Image 0" descr="preencoded.png"/>
          <p:cNvPicPr>
            <a:picLocks noChangeAspect="1"/>
          </p:cNvPicPr>
          <p:nvPr/>
        </p:nvPicPr>
        <p:blipFill>
          <a:blip r:embed="rId2"/>
          <a:stretch>
            <a:fillRect/>
          </a:stretch>
        </p:blipFill>
        <p:spPr>
          <a:xfrm>
            <a:off x="258199" y="281813"/>
            <a:ext cx="595863" cy="401295"/>
          </a:xfrm>
          <a:prstGeom prst="rect">
            <a:avLst/>
          </a:prstGeom>
        </p:spPr>
      </p:pic>
      <p:pic>
        <p:nvPicPr>
          <p:cNvPr id="4" name="Image 1" descr="preencoded.png"/>
          <p:cNvPicPr>
            <a:picLocks noChangeAspect="1"/>
          </p:cNvPicPr>
          <p:nvPr/>
        </p:nvPicPr>
        <p:blipFill>
          <a:blip r:embed="rId3"/>
          <a:stretch>
            <a:fillRect/>
          </a:stretch>
        </p:blipFill>
        <p:spPr>
          <a:xfrm>
            <a:off x="457640" y="313792"/>
            <a:ext cx="595863" cy="401295"/>
          </a:xfrm>
          <a:prstGeom prst="rect">
            <a:avLst/>
          </a:prstGeom>
        </p:spPr>
      </p:pic>
      <p:pic>
        <p:nvPicPr>
          <p:cNvPr id="5" name="Image 2" descr="preencoded.png"/>
          <p:cNvPicPr>
            <a:picLocks noChangeAspect="1"/>
          </p:cNvPicPr>
          <p:nvPr>
            <p:custDataLst>
              <p:tags r:id="rId4"/>
            </p:custDataLst>
          </p:nvPr>
        </p:nvPicPr>
        <p:blipFill>
          <a:blip r:embed="rId5"/>
          <a:stretch>
            <a:fillRect/>
          </a:stretch>
        </p:blipFill>
        <p:spPr>
          <a:xfrm>
            <a:off x="801601" y="1138322"/>
            <a:ext cx="528891" cy="391522"/>
          </a:xfrm>
          <a:prstGeom prst="rect">
            <a:avLst/>
          </a:prstGeom>
        </p:spPr>
      </p:pic>
      <p:pic>
        <p:nvPicPr>
          <p:cNvPr id="6" name="Image 3" descr="preencoded.png"/>
          <p:cNvPicPr>
            <a:picLocks noChangeAspect="1"/>
          </p:cNvPicPr>
          <p:nvPr>
            <p:custDataLst>
              <p:tags r:id="rId6"/>
            </p:custDataLst>
          </p:nvPr>
        </p:nvPicPr>
        <p:blipFill>
          <a:blip r:embed="rId7">
            <a:alphaModFix amt="10000"/>
          </a:blip>
          <a:stretch>
            <a:fillRect/>
          </a:stretch>
        </p:blipFill>
        <p:spPr>
          <a:xfrm>
            <a:off x="1330124" y="1132915"/>
            <a:ext cx="2944368" cy="1645920"/>
          </a:xfrm>
          <a:prstGeom prst="rect">
            <a:avLst/>
          </a:prstGeom>
        </p:spPr>
      </p:pic>
      <p:pic>
        <p:nvPicPr>
          <p:cNvPr id="7" name="Image 4" descr="preencoded.png"/>
          <p:cNvPicPr>
            <a:picLocks noChangeAspect="1"/>
          </p:cNvPicPr>
          <p:nvPr>
            <p:custDataLst>
              <p:tags r:id="rId8"/>
            </p:custDataLst>
          </p:nvPr>
        </p:nvPicPr>
        <p:blipFill>
          <a:blip r:embed="rId7">
            <a:alphaModFix amt="10000"/>
          </a:blip>
          <a:stretch>
            <a:fillRect/>
          </a:stretch>
        </p:blipFill>
        <p:spPr>
          <a:xfrm>
            <a:off x="5495514" y="1529844"/>
            <a:ext cx="2944368" cy="1645920"/>
          </a:xfrm>
          <a:prstGeom prst="rect">
            <a:avLst/>
          </a:prstGeom>
        </p:spPr>
      </p:pic>
      <p:pic>
        <p:nvPicPr>
          <p:cNvPr id="8" name="Image 5" descr="preencoded.png"/>
          <p:cNvPicPr>
            <a:picLocks noChangeAspect="1"/>
          </p:cNvPicPr>
          <p:nvPr>
            <p:custDataLst>
              <p:tags r:id="rId9"/>
            </p:custDataLst>
          </p:nvPr>
        </p:nvPicPr>
        <p:blipFill>
          <a:blip r:embed="rId7">
            <a:alphaModFix amt="10000"/>
          </a:blip>
          <a:stretch>
            <a:fillRect/>
          </a:stretch>
        </p:blipFill>
        <p:spPr>
          <a:xfrm>
            <a:off x="2206032" y="3066458"/>
            <a:ext cx="2944368" cy="1645920"/>
          </a:xfrm>
          <a:prstGeom prst="rect">
            <a:avLst/>
          </a:prstGeom>
        </p:spPr>
      </p:pic>
      <p:sp>
        <p:nvSpPr>
          <p:cNvPr id="9" name="Text 1"/>
          <p:cNvSpPr/>
          <p:nvPr>
            <p:custDataLst>
              <p:tags r:id="rId10"/>
            </p:custDataLst>
          </p:nvPr>
        </p:nvSpPr>
        <p:spPr>
          <a:xfrm>
            <a:off x="703661" y="1129178"/>
            <a:ext cx="688194" cy="467360"/>
          </a:xfrm>
          <a:prstGeom prst="rect">
            <a:avLst/>
          </a:prstGeom>
          <a:noFill/>
        </p:spPr>
        <p:txBody>
          <a:bodyPr wrap="square" lIns="95250" tIns="95250" rIns="95250" bIns="95250" rtlCol="0" anchor="t">
            <a:spAutoFit/>
          </a:bodyPr>
          <a:lstStyle/>
          <a:p>
            <a:pPr marL="0" indent="0" algn="ctr">
              <a:lnSpc>
                <a:spcPct val="100000"/>
              </a:lnSpc>
              <a:spcBef>
                <a:spcPts val="375"/>
              </a:spcBef>
              <a:buNone/>
            </a:pPr>
            <a:r>
              <a:rPr lang="en-US" sz="18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05</a:t>
            </a:r>
            <a:endParaRPr lang="en-US" sz="1500" dirty="0"/>
          </a:p>
        </p:txBody>
      </p:sp>
      <p:sp>
        <p:nvSpPr>
          <p:cNvPr id="10" name="Text 2"/>
          <p:cNvSpPr/>
          <p:nvPr>
            <p:custDataLst>
              <p:tags r:id="rId11"/>
            </p:custDataLst>
          </p:nvPr>
        </p:nvSpPr>
        <p:spPr>
          <a:xfrm>
            <a:off x="1330491" y="1187779"/>
            <a:ext cx="2944001" cy="467360"/>
          </a:xfrm>
          <a:prstGeom prst="rect">
            <a:avLst/>
          </a:prstGeom>
          <a:noFill/>
        </p:spPr>
        <p:txBody>
          <a:bodyPr wrap="square" lIns="95250" tIns="95250" rIns="95250" bIns="95250" rtlCol="0" anchor="t">
            <a:spAutoFit/>
          </a:bodyPr>
          <a:lstStyle/>
          <a:p>
            <a:pPr marL="0" indent="0">
              <a:lnSpc>
                <a:spcPct val="100000"/>
              </a:lnSpc>
              <a:spcBef>
                <a:spcPts val="375"/>
              </a:spcBef>
              <a:buNone/>
            </a:pPr>
            <a:r>
              <a:rPr lang="zh-CN" altLang="en-US" sz="1800" b="1" dirty="0">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丧葬费</a:t>
            </a:r>
            <a:endParaRPr lang="zh-CN" altLang="en-US" sz="1800" b="1" dirty="0">
              <a:solidFill>
                <a:srgbClr val="0055FF"/>
              </a:solidFill>
              <a:latin typeface="微软雅黑" panose="020B0503020204020204" pitchFamily="34" charset="-122"/>
              <a:ea typeface="微软雅黑" panose="020B0503020204020204" pitchFamily="34" charset="-122"/>
              <a:cs typeface="微软雅黑" panose="020B0503020204020204" pitchFamily="34" charset="-120"/>
            </a:endParaRPr>
          </a:p>
        </p:txBody>
      </p:sp>
      <p:sp>
        <p:nvSpPr>
          <p:cNvPr id="11" name="Text 3"/>
          <p:cNvSpPr/>
          <p:nvPr>
            <p:custDataLst>
              <p:tags r:id="rId12"/>
            </p:custDataLst>
          </p:nvPr>
        </p:nvSpPr>
        <p:spPr>
          <a:xfrm>
            <a:off x="1330491" y="1489531"/>
            <a:ext cx="2944368" cy="559435"/>
          </a:xfrm>
          <a:prstGeom prst="rect">
            <a:avLst/>
          </a:prstGeom>
          <a:noFill/>
        </p:spPr>
        <p:txBody>
          <a:bodyPr wrap="square" lIns="95250" tIns="95250" rIns="95250" bIns="95250" rtlCol="0" anchor="t">
            <a:spAutoFit/>
          </a:bodyPr>
          <a:lstStyle/>
          <a:p>
            <a:pPr marL="0" indent="0" algn="just">
              <a:lnSpc>
                <a:spcPct val="100000"/>
              </a:lnSpc>
              <a:spcBef>
                <a:spcPts val="375"/>
              </a:spcBef>
              <a:buNone/>
            </a:pPr>
            <a:r>
              <a:rPr lang="zh-CN" alt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家属办理丧葬的开支、误工、交通等费用均含在</a:t>
            </a:r>
            <a:r>
              <a:rPr lang="zh-CN" alt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里面</a:t>
            </a:r>
            <a:endParaRPr lang="zh-CN" alt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endParaRPr>
          </a:p>
        </p:txBody>
      </p:sp>
      <p:sp>
        <p:nvSpPr>
          <p:cNvPr id="12" name="Text 4"/>
          <p:cNvSpPr/>
          <p:nvPr>
            <p:custDataLst>
              <p:tags r:id="rId13"/>
            </p:custDataLst>
          </p:nvPr>
        </p:nvSpPr>
        <p:spPr>
          <a:xfrm>
            <a:off x="5495971" y="1584691"/>
            <a:ext cx="2944368" cy="467360"/>
          </a:xfrm>
          <a:prstGeom prst="rect">
            <a:avLst/>
          </a:prstGeom>
          <a:noFill/>
        </p:spPr>
        <p:txBody>
          <a:bodyPr wrap="square" lIns="95250" tIns="95250" rIns="95250" bIns="95250" rtlCol="0" anchor="t">
            <a:spAutoFit/>
          </a:bodyPr>
          <a:lstStyle/>
          <a:p>
            <a:pPr marL="0" indent="0">
              <a:lnSpc>
                <a:spcPct val="100000"/>
              </a:lnSpc>
              <a:spcBef>
                <a:spcPts val="375"/>
              </a:spcBef>
              <a:buNone/>
            </a:pPr>
            <a:r>
              <a:rPr lang="zh-CN" altLang="en-US" sz="1800" b="1" dirty="0">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误工费</a:t>
            </a:r>
            <a:endParaRPr lang="zh-CN" altLang="en-US" sz="1800" b="1" dirty="0">
              <a:solidFill>
                <a:srgbClr val="0055FF"/>
              </a:solidFill>
              <a:latin typeface="微软雅黑" panose="020B0503020204020204" pitchFamily="34" charset="-122"/>
              <a:ea typeface="微软雅黑" panose="020B0503020204020204" pitchFamily="34" charset="-122"/>
              <a:cs typeface="微软雅黑" panose="020B0503020204020204" pitchFamily="34" charset="-120"/>
            </a:endParaRPr>
          </a:p>
        </p:txBody>
      </p:sp>
      <p:sp>
        <p:nvSpPr>
          <p:cNvPr id="13" name="Text 5"/>
          <p:cNvSpPr/>
          <p:nvPr>
            <p:custDataLst>
              <p:tags r:id="rId14"/>
            </p:custDataLst>
          </p:nvPr>
        </p:nvSpPr>
        <p:spPr>
          <a:xfrm>
            <a:off x="5495514" y="1886460"/>
            <a:ext cx="2944368" cy="559435"/>
          </a:xfrm>
          <a:prstGeom prst="rect">
            <a:avLst/>
          </a:prstGeom>
          <a:noFill/>
        </p:spPr>
        <p:txBody>
          <a:bodyPr wrap="square" lIns="95250" tIns="95250" rIns="95250" bIns="95250" rtlCol="0" anchor="t">
            <a:spAutoFit/>
          </a:bodyPr>
          <a:lstStyle/>
          <a:p>
            <a:pPr marL="0" indent="0" algn="just">
              <a:lnSpc>
                <a:spcPct val="100000"/>
              </a:lnSpc>
              <a:spcBef>
                <a:spcPts val="375"/>
              </a:spcBef>
              <a:buNone/>
            </a:pPr>
            <a:r>
              <a:rPr lang="zh-CN" alt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劳动合同、工资流水、纳税凭证等等，没有的前提下参照</a:t>
            </a:r>
            <a:r>
              <a:rPr lang="zh-CN" alt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标准</a:t>
            </a:r>
            <a:endParaRPr lang="zh-CN" alt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endParaRPr>
          </a:p>
        </p:txBody>
      </p:sp>
      <p:sp>
        <p:nvSpPr>
          <p:cNvPr id="14" name="Text 6"/>
          <p:cNvSpPr/>
          <p:nvPr>
            <p:custDataLst>
              <p:tags r:id="rId15"/>
            </p:custDataLst>
          </p:nvPr>
        </p:nvSpPr>
        <p:spPr>
          <a:xfrm>
            <a:off x="2206075" y="3120882"/>
            <a:ext cx="2944001" cy="467360"/>
          </a:xfrm>
          <a:prstGeom prst="rect">
            <a:avLst/>
          </a:prstGeom>
          <a:noFill/>
        </p:spPr>
        <p:txBody>
          <a:bodyPr wrap="square" lIns="95250" tIns="95250" rIns="95250" bIns="95250" rtlCol="0" anchor="t">
            <a:spAutoFit/>
          </a:bodyPr>
          <a:lstStyle/>
          <a:p>
            <a:pPr marL="0" indent="0">
              <a:lnSpc>
                <a:spcPct val="100000"/>
              </a:lnSpc>
              <a:spcBef>
                <a:spcPts val="375"/>
              </a:spcBef>
              <a:buNone/>
            </a:pPr>
            <a:r>
              <a:rPr lang="zh-CN" altLang="en-US" sz="1800" b="1" dirty="0">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精神</a:t>
            </a:r>
            <a:r>
              <a:rPr lang="zh-CN" altLang="en-US" sz="1800" b="1" dirty="0">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抚慰金</a:t>
            </a:r>
            <a:endParaRPr lang="zh-CN" altLang="en-US" sz="1800" b="1" dirty="0">
              <a:solidFill>
                <a:srgbClr val="0055FF"/>
              </a:solidFill>
              <a:latin typeface="微软雅黑" panose="020B0503020204020204" pitchFamily="34" charset="-122"/>
              <a:ea typeface="微软雅黑" panose="020B0503020204020204" pitchFamily="34" charset="-122"/>
              <a:cs typeface="微软雅黑" panose="020B0503020204020204" pitchFamily="34" charset="-120"/>
            </a:endParaRPr>
          </a:p>
        </p:txBody>
      </p:sp>
      <p:sp>
        <p:nvSpPr>
          <p:cNvPr id="15" name="Text 7"/>
          <p:cNvSpPr/>
          <p:nvPr>
            <p:custDataLst>
              <p:tags r:id="rId16"/>
            </p:custDataLst>
          </p:nvPr>
        </p:nvSpPr>
        <p:spPr>
          <a:xfrm>
            <a:off x="2206075" y="3422634"/>
            <a:ext cx="2944368" cy="559435"/>
          </a:xfrm>
          <a:prstGeom prst="rect">
            <a:avLst/>
          </a:prstGeom>
          <a:noFill/>
        </p:spPr>
        <p:txBody>
          <a:bodyPr wrap="square" lIns="95250" tIns="95250" rIns="95250" bIns="95250" rtlCol="0" anchor="t">
            <a:spAutoFit/>
          </a:bodyPr>
          <a:lstStyle/>
          <a:p>
            <a:pPr marL="0" indent="0" algn="just">
              <a:lnSpc>
                <a:spcPct val="100000"/>
              </a:lnSpc>
              <a:spcBef>
                <a:spcPts val="375"/>
              </a:spcBef>
              <a:buNone/>
            </a:pPr>
            <a:r>
              <a:rPr lang="zh-CN" alt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交强险范围？一般构成伤残会支持？也会考虑过错</a:t>
            </a:r>
            <a:r>
              <a:rPr lang="zh-CN" alt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程度</a:t>
            </a:r>
            <a:endParaRPr lang="zh-CN" alt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endParaRPr>
          </a:p>
        </p:txBody>
      </p:sp>
      <p:pic>
        <p:nvPicPr>
          <p:cNvPr id="16" name="Image 6" descr="preencoded.png"/>
          <p:cNvPicPr>
            <a:picLocks noChangeAspect="1"/>
          </p:cNvPicPr>
          <p:nvPr>
            <p:custDataLst>
              <p:tags r:id="rId17"/>
            </p:custDataLst>
          </p:nvPr>
        </p:nvPicPr>
        <p:blipFill>
          <a:blip r:embed="rId5"/>
          <a:stretch>
            <a:fillRect/>
          </a:stretch>
        </p:blipFill>
        <p:spPr>
          <a:xfrm>
            <a:off x="1677184" y="3071780"/>
            <a:ext cx="528891" cy="391522"/>
          </a:xfrm>
          <a:prstGeom prst="rect">
            <a:avLst/>
          </a:prstGeom>
        </p:spPr>
      </p:pic>
      <p:sp>
        <p:nvSpPr>
          <p:cNvPr id="17" name="Text 8"/>
          <p:cNvSpPr/>
          <p:nvPr>
            <p:custDataLst>
              <p:tags r:id="rId18"/>
            </p:custDataLst>
          </p:nvPr>
        </p:nvSpPr>
        <p:spPr>
          <a:xfrm>
            <a:off x="1604032" y="3066373"/>
            <a:ext cx="650309" cy="467360"/>
          </a:xfrm>
          <a:prstGeom prst="rect">
            <a:avLst/>
          </a:prstGeom>
          <a:noFill/>
        </p:spPr>
        <p:txBody>
          <a:bodyPr wrap="square" lIns="95250" tIns="95250" rIns="95250" bIns="95250" rtlCol="0" anchor="t">
            <a:spAutoFit/>
          </a:bodyPr>
          <a:lstStyle/>
          <a:p>
            <a:pPr marL="0" indent="0" algn="ctr">
              <a:lnSpc>
                <a:spcPct val="100000"/>
              </a:lnSpc>
              <a:spcBef>
                <a:spcPts val="375"/>
              </a:spcBef>
              <a:buNone/>
            </a:pPr>
            <a:r>
              <a:rPr lang="en-US" sz="18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07</a:t>
            </a:r>
            <a:endParaRPr lang="en-US" sz="1500" dirty="0"/>
          </a:p>
        </p:txBody>
      </p:sp>
      <p:pic>
        <p:nvPicPr>
          <p:cNvPr id="18" name="Image 7" descr="preencoded.png"/>
          <p:cNvPicPr>
            <a:picLocks noChangeAspect="1"/>
          </p:cNvPicPr>
          <p:nvPr>
            <p:custDataLst>
              <p:tags r:id="rId19"/>
            </p:custDataLst>
          </p:nvPr>
        </p:nvPicPr>
        <p:blipFill>
          <a:blip r:embed="rId5"/>
          <a:stretch>
            <a:fillRect/>
          </a:stretch>
        </p:blipFill>
        <p:spPr>
          <a:xfrm>
            <a:off x="4847557" y="1540331"/>
            <a:ext cx="528891" cy="391522"/>
          </a:xfrm>
          <a:prstGeom prst="rect">
            <a:avLst/>
          </a:prstGeom>
        </p:spPr>
      </p:pic>
      <p:sp>
        <p:nvSpPr>
          <p:cNvPr id="19" name="Text 9"/>
          <p:cNvSpPr/>
          <p:nvPr>
            <p:custDataLst>
              <p:tags r:id="rId20"/>
            </p:custDataLst>
          </p:nvPr>
        </p:nvSpPr>
        <p:spPr>
          <a:xfrm>
            <a:off x="4847430" y="1529844"/>
            <a:ext cx="739524" cy="467360"/>
          </a:xfrm>
          <a:prstGeom prst="rect">
            <a:avLst/>
          </a:prstGeom>
          <a:noFill/>
        </p:spPr>
        <p:txBody>
          <a:bodyPr wrap="square" lIns="95250" tIns="95250" rIns="95250" bIns="95250" rtlCol="0" anchor="t">
            <a:spAutoFit/>
          </a:bodyPr>
          <a:lstStyle/>
          <a:p>
            <a:pPr marL="0" indent="0" algn="ctr">
              <a:lnSpc>
                <a:spcPct val="100000"/>
              </a:lnSpc>
              <a:spcBef>
                <a:spcPts val="375"/>
              </a:spcBef>
              <a:buNone/>
            </a:pPr>
            <a:r>
              <a:rPr lang="en-US" sz="18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06</a:t>
            </a:r>
            <a:endParaRPr lang="en-US" sz="1500" dirty="0"/>
          </a:p>
        </p:txBody>
      </p:sp>
      <p:pic>
        <p:nvPicPr>
          <p:cNvPr id="20" name="图片 19"/>
          <p:cNvPicPr>
            <a:picLocks noChangeAspect="1" noChangeArrowheads="1"/>
          </p:cNvPicPr>
          <p:nvPr>
            <p:custDataLst>
              <p:tags r:id="rId21"/>
            </p:custDataLst>
          </p:nvPr>
        </p:nvPicPr>
        <p:blipFill>
          <a:blip r:embed="rId22">
            <a:clrChange>
              <a:clrFrom>
                <a:srgbClr val="FFFFFF">
                  <a:alpha val="100000"/>
                </a:srgbClr>
              </a:clrFrom>
              <a:clrTo>
                <a:srgbClr val="FFFFFF">
                  <a:alpha val="100000"/>
                  <a:alpha val="0"/>
                </a:srgbClr>
              </a:clrTo>
            </a:clrChange>
          </a:blip>
          <a:srcRect/>
          <a:stretch>
            <a:fillRect/>
          </a:stretch>
        </p:blipFill>
        <p:spPr bwMode="auto">
          <a:xfrm>
            <a:off x="6071870" y="0"/>
            <a:ext cx="3072130" cy="9652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3" name="Image 0" descr="preencoded.png"/>
          <p:cNvPicPr>
            <a:picLocks noChangeAspect="1"/>
          </p:cNvPicPr>
          <p:nvPr/>
        </p:nvPicPr>
        <p:blipFill>
          <a:blip r:embed="rId2"/>
          <a:stretch>
            <a:fillRect/>
          </a:stretch>
        </p:blipFill>
        <p:spPr>
          <a:xfrm>
            <a:off x="258199" y="281813"/>
            <a:ext cx="595863" cy="401295"/>
          </a:xfrm>
          <a:prstGeom prst="rect">
            <a:avLst/>
          </a:prstGeom>
        </p:spPr>
      </p:pic>
      <p:pic>
        <p:nvPicPr>
          <p:cNvPr id="4" name="Image 1" descr="preencoded.png"/>
          <p:cNvPicPr>
            <a:picLocks noChangeAspect="1"/>
          </p:cNvPicPr>
          <p:nvPr/>
        </p:nvPicPr>
        <p:blipFill>
          <a:blip r:embed="rId3"/>
          <a:stretch>
            <a:fillRect/>
          </a:stretch>
        </p:blipFill>
        <p:spPr>
          <a:xfrm>
            <a:off x="457640" y="313792"/>
            <a:ext cx="595863" cy="401295"/>
          </a:xfrm>
          <a:prstGeom prst="rect">
            <a:avLst/>
          </a:prstGeom>
        </p:spPr>
      </p:pic>
      <p:pic>
        <p:nvPicPr>
          <p:cNvPr id="5" name="Image 2" descr="preencoded.png"/>
          <p:cNvPicPr>
            <a:picLocks noChangeAspect="1"/>
          </p:cNvPicPr>
          <p:nvPr>
            <p:custDataLst>
              <p:tags r:id="rId4"/>
            </p:custDataLst>
          </p:nvPr>
        </p:nvPicPr>
        <p:blipFill>
          <a:blip r:embed="rId5">
            <a:alphaModFix amt="10000"/>
          </a:blip>
          <a:stretch>
            <a:fillRect/>
          </a:stretch>
        </p:blipFill>
        <p:spPr>
          <a:xfrm>
            <a:off x="695325" y="1030605"/>
            <a:ext cx="1837055" cy="3082290"/>
          </a:xfrm>
          <a:prstGeom prst="rect">
            <a:avLst/>
          </a:prstGeom>
        </p:spPr>
      </p:pic>
      <p:sp>
        <p:nvSpPr>
          <p:cNvPr id="6" name="Text 1"/>
          <p:cNvSpPr/>
          <p:nvPr>
            <p:custDataLst>
              <p:tags r:id="rId6"/>
            </p:custDataLst>
          </p:nvPr>
        </p:nvSpPr>
        <p:spPr>
          <a:xfrm>
            <a:off x="768630" y="1164778"/>
            <a:ext cx="1362233" cy="685165"/>
          </a:xfrm>
          <a:prstGeom prst="rect">
            <a:avLst/>
          </a:prstGeom>
          <a:noFill/>
        </p:spPr>
        <p:txBody>
          <a:bodyPr wrap="square" lIns="95250" tIns="95250" rIns="95250" bIns="95250" rtlCol="0" anchor="t">
            <a:spAutoFit/>
          </a:bodyPr>
          <a:lstStyle/>
          <a:p>
            <a:pPr marL="0" indent="0">
              <a:lnSpc>
                <a:spcPct val="113000"/>
              </a:lnSpc>
              <a:spcBef>
                <a:spcPts val="375"/>
              </a:spcBef>
              <a:buNone/>
            </a:pPr>
            <a:r>
              <a:rPr lang="en-US" sz="2850" b="1" dirty="0">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08</a:t>
            </a:r>
            <a:endParaRPr lang="en-US" sz="1500" dirty="0"/>
          </a:p>
        </p:txBody>
      </p:sp>
      <p:sp>
        <p:nvSpPr>
          <p:cNvPr id="7" name="Text 2"/>
          <p:cNvSpPr/>
          <p:nvPr>
            <p:custDataLst>
              <p:tags r:id="rId7"/>
            </p:custDataLst>
          </p:nvPr>
        </p:nvSpPr>
        <p:spPr>
          <a:xfrm>
            <a:off x="695478" y="1672786"/>
            <a:ext cx="2377440" cy="502920"/>
          </a:xfrm>
          <a:prstGeom prst="rect">
            <a:avLst/>
          </a:prstGeom>
          <a:noFill/>
        </p:spPr>
        <p:txBody>
          <a:bodyPr wrap="square" lIns="95250" tIns="95250" rIns="95250" bIns="95250" rtlCol="0" anchor="t">
            <a:spAutoFit/>
          </a:bodyPr>
          <a:lstStyle/>
          <a:p>
            <a:pPr marL="0" indent="0">
              <a:lnSpc>
                <a:spcPct val="113000"/>
              </a:lnSpc>
              <a:spcBef>
                <a:spcPts val="375"/>
              </a:spcBef>
              <a:buNone/>
            </a:pPr>
            <a:r>
              <a:rPr lang="zh-CN" altLang="en-US" sz="1800" b="1" dirty="0">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交通费</a:t>
            </a:r>
            <a:endParaRPr lang="zh-CN" altLang="en-US" sz="1800" b="1" dirty="0">
              <a:solidFill>
                <a:srgbClr val="0055FF"/>
              </a:solidFill>
              <a:latin typeface="微软雅黑" panose="020B0503020204020204" pitchFamily="34" charset="-122"/>
              <a:ea typeface="微软雅黑" panose="020B0503020204020204" pitchFamily="34" charset="-122"/>
              <a:cs typeface="微软雅黑" panose="020B0503020204020204" pitchFamily="34" charset="-120"/>
            </a:endParaRPr>
          </a:p>
        </p:txBody>
      </p:sp>
      <p:sp>
        <p:nvSpPr>
          <p:cNvPr id="8" name="Text 3"/>
          <p:cNvSpPr/>
          <p:nvPr>
            <p:custDataLst>
              <p:tags r:id="rId8"/>
            </p:custDataLst>
          </p:nvPr>
        </p:nvSpPr>
        <p:spPr>
          <a:xfrm>
            <a:off x="695325" y="2185035"/>
            <a:ext cx="1828165" cy="398780"/>
          </a:xfrm>
          <a:prstGeom prst="rect">
            <a:avLst/>
          </a:prstGeom>
          <a:noFill/>
        </p:spPr>
        <p:txBody>
          <a:bodyPr wrap="square" lIns="95250" tIns="95250" rIns="95250" bIns="95250" rtlCol="0" anchor="t">
            <a:spAutoFit/>
          </a:bodyPr>
          <a:lstStyle/>
          <a:p>
            <a:pPr marL="0" indent="0" algn="just">
              <a:lnSpc>
                <a:spcPct val="113000"/>
              </a:lnSpc>
              <a:spcBef>
                <a:spcPts val="375"/>
              </a:spcBef>
              <a:buNone/>
            </a:pPr>
            <a:r>
              <a:rPr lang="zh-CN" alt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酌情支持</a:t>
            </a:r>
            <a:r>
              <a:rPr 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a:t>
            </a:r>
            <a:endParaRPr lang="en-US" sz="1500" dirty="0"/>
          </a:p>
        </p:txBody>
      </p:sp>
      <p:pic>
        <p:nvPicPr>
          <p:cNvPr id="9" name="Image 3" descr="preencoded.png"/>
          <p:cNvPicPr>
            <a:picLocks noChangeAspect="1"/>
          </p:cNvPicPr>
          <p:nvPr>
            <p:custDataLst>
              <p:tags r:id="rId9"/>
            </p:custDataLst>
          </p:nvPr>
        </p:nvPicPr>
        <p:blipFill>
          <a:blip r:embed="rId10">
            <a:alphaModFix amt="10000"/>
          </a:blip>
          <a:stretch>
            <a:fillRect/>
          </a:stretch>
        </p:blipFill>
        <p:spPr>
          <a:xfrm>
            <a:off x="2606040" y="1030605"/>
            <a:ext cx="1887220" cy="3082290"/>
          </a:xfrm>
          <a:prstGeom prst="rect">
            <a:avLst/>
          </a:prstGeom>
        </p:spPr>
      </p:pic>
      <p:sp>
        <p:nvSpPr>
          <p:cNvPr id="10" name="Text 4"/>
          <p:cNvSpPr/>
          <p:nvPr>
            <p:custDataLst>
              <p:tags r:id="rId11"/>
            </p:custDataLst>
          </p:nvPr>
        </p:nvSpPr>
        <p:spPr>
          <a:xfrm>
            <a:off x="2692665" y="1164778"/>
            <a:ext cx="1104990" cy="685165"/>
          </a:xfrm>
          <a:prstGeom prst="rect">
            <a:avLst/>
          </a:prstGeom>
          <a:noFill/>
        </p:spPr>
        <p:txBody>
          <a:bodyPr wrap="square" lIns="95250" tIns="95250" rIns="95250" bIns="95250" rtlCol="0" anchor="t">
            <a:spAutoFit/>
          </a:bodyPr>
          <a:lstStyle/>
          <a:p>
            <a:pPr marL="0" indent="0">
              <a:lnSpc>
                <a:spcPct val="113000"/>
              </a:lnSpc>
              <a:spcBef>
                <a:spcPts val="375"/>
              </a:spcBef>
              <a:buNone/>
            </a:pPr>
            <a:r>
              <a:rPr lang="en-US" sz="2850" b="1" dirty="0">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09</a:t>
            </a:r>
            <a:endParaRPr lang="en-US" sz="1500" dirty="0"/>
          </a:p>
        </p:txBody>
      </p:sp>
      <p:sp>
        <p:nvSpPr>
          <p:cNvPr id="11" name="Text 5"/>
          <p:cNvSpPr/>
          <p:nvPr>
            <p:custDataLst>
              <p:tags r:id="rId12"/>
            </p:custDataLst>
          </p:nvPr>
        </p:nvSpPr>
        <p:spPr>
          <a:xfrm>
            <a:off x="2610369" y="1672786"/>
            <a:ext cx="2377440" cy="502920"/>
          </a:xfrm>
          <a:prstGeom prst="rect">
            <a:avLst/>
          </a:prstGeom>
          <a:noFill/>
        </p:spPr>
        <p:txBody>
          <a:bodyPr wrap="square" lIns="95250" tIns="95250" rIns="95250" bIns="95250" rtlCol="0" anchor="t">
            <a:spAutoFit/>
          </a:bodyPr>
          <a:lstStyle/>
          <a:p>
            <a:pPr marL="0" indent="0">
              <a:lnSpc>
                <a:spcPct val="113000"/>
              </a:lnSpc>
              <a:spcBef>
                <a:spcPts val="375"/>
              </a:spcBef>
              <a:buNone/>
            </a:pPr>
            <a:r>
              <a:rPr lang="zh-CN" altLang="en-US" sz="1800" b="1" dirty="0">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住院伙食补助</a:t>
            </a:r>
            <a:r>
              <a:rPr lang="zh-CN" altLang="en-US" sz="1800" b="1" dirty="0">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费</a:t>
            </a:r>
            <a:endParaRPr lang="zh-CN" altLang="en-US" sz="1800" b="1" dirty="0">
              <a:solidFill>
                <a:srgbClr val="0055FF"/>
              </a:solidFill>
              <a:latin typeface="微软雅黑" panose="020B0503020204020204" pitchFamily="34" charset="-122"/>
              <a:ea typeface="微软雅黑" panose="020B0503020204020204" pitchFamily="34" charset="-122"/>
              <a:cs typeface="微软雅黑" panose="020B0503020204020204" pitchFamily="34" charset="-120"/>
            </a:endParaRPr>
          </a:p>
        </p:txBody>
      </p:sp>
      <p:sp>
        <p:nvSpPr>
          <p:cNvPr id="12" name="Text 6"/>
          <p:cNvSpPr/>
          <p:nvPr>
            <p:custDataLst>
              <p:tags r:id="rId13"/>
            </p:custDataLst>
          </p:nvPr>
        </p:nvSpPr>
        <p:spPr>
          <a:xfrm>
            <a:off x="2571115" y="2185035"/>
            <a:ext cx="1893570" cy="398780"/>
          </a:xfrm>
          <a:prstGeom prst="rect">
            <a:avLst/>
          </a:prstGeom>
          <a:noFill/>
        </p:spPr>
        <p:txBody>
          <a:bodyPr wrap="square" lIns="95250" tIns="95250" rIns="95250" bIns="95250" rtlCol="0" anchor="t">
            <a:spAutoFit/>
          </a:bodyPr>
          <a:lstStyle/>
          <a:p>
            <a:pPr marL="0" indent="0" algn="just">
              <a:lnSpc>
                <a:spcPct val="113000"/>
              </a:lnSpc>
              <a:spcBef>
                <a:spcPts val="375"/>
              </a:spcBef>
              <a:buNone/>
            </a:pPr>
            <a:r>
              <a:rPr lang="zh-CN" alt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一天</a:t>
            </a:r>
            <a:r>
              <a:rPr lang="en-US" altLang="zh-CN"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100</a:t>
            </a:r>
            <a:r>
              <a:rPr lang="zh-CN" alt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元</a:t>
            </a:r>
            <a:endParaRPr lang="zh-CN" alt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endParaRPr>
          </a:p>
        </p:txBody>
      </p:sp>
      <p:pic>
        <p:nvPicPr>
          <p:cNvPr id="13" name="Image 4" descr="preencoded.png"/>
          <p:cNvPicPr>
            <a:picLocks noChangeAspect="1"/>
          </p:cNvPicPr>
          <p:nvPr>
            <p:custDataLst>
              <p:tags r:id="rId14"/>
            </p:custDataLst>
          </p:nvPr>
        </p:nvPicPr>
        <p:blipFill>
          <a:blip r:embed="rId5">
            <a:alphaModFix amt="10000"/>
          </a:blip>
          <a:stretch>
            <a:fillRect/>
          </a:stretch>
        </p:blipFill>
        <p:spPr>
          <a:xfrm>
            <a:off x="4563110" y="1030605"/>
            <a:ext cx="2030730" cy="3082290"/>
          </a:xfrm>
          <a:prstGeom prst="rect">
            <a:avLst/>
          </a:prstGeom>
        </p:spPr>
      </p:pic>
      <p:sp>
        <p:nvSpPr>
          <p:cNvPr id="14" name="Text 7"/>
          <p:cNvSpPr/>
          <p:nvPr>
            <p:custDataLst>
              <p:tags r:id="rId15"/>
            </p:custDataLst>
          </p:nvPr>
        </p:nvSpPr>
        <p:spPr>
          <a:xfrm>
            <a:off x="4636512" y="1164778"/>
            <a:ext cx="1333989" cy="685165"/>
          </a:xfrm>
          <a:prstGeom prst="rect">
            <a:avLst/>
          </a:prstGeom>
          <a:noFill/>
        </p:spPr>
        <p:txBody>
          <a:bodyPr wrap="square" lIns="95250" tIns="95250" rIns="95250" bIns="95250" rtlCol="0" anchor="t">
            <a:spAutoFit/>
          </a:bodyPr>
          <a:lstStyle/>
          <a:p>
            <a:pPr marL="0" indent="0">
              <a:lnSpc>
                <a:spcPct val="113000"/>
              </a:lnSpc>
              <a:spcBef>
                <a:spcPts val="375"/>
              </a:spcBef>
              <a:buNone/>
            </a:pPr>
            <a:r>
              <a:rPr lang="en-US" sz="2850" b="1" dirty="0">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10</a:t>
            </a:r>
            <a:endParaRPr lang="en-US" sz="1500" dirty="0"/>
          </a:p>
        </p:txBody>
      </p:sp>
      <p:sp>
        <p:nvSpPr>
          <p:cNvPr id="15" name="Text 8"/>
          <p:cNvSpPr/>
          <p:nvPr>
            <p:custDataLst>
              <p:tags r:id="rId16"/>
            </p:custDataLst>
          </p:nvPr>
        </p:nvSpPr>
        <p:spPr>
          <a:xfrm>
            <a:off x="4563360" y="1672786"/>
            <a:ext cx="2377440" cy="502920"/>
          </a:xfrm>
          <a:prstGeom prst="rect">
            <a:avLst/>
          </a:prstGeom>
          <a:noFill/>
        </p:spPr>
        <p:txBody>
          <a:bodyPr wrap="square" lIns="95250" tIns="95250" rIns="95250" bIns="95250" rtlCol="0" anchor="t">
            <a:spAutoFit/>
          </a:bodyPr>
          <a:lstStyle/>
          <a:p>
            <a:pPr marL="0" indent="0">
              <a:lnSpc>
                <a:spcPct val="113000"/>
              </a:lnSpc>
              <a:spcBef>
                <a:spcPts val="375"/>
              </a:spcBef>
              <a:buNone/>
            </a:pPr>
            <a:r>
              <a:rPr lang="zh-CN" altLang="en-US" sz="1800" b="1" dirty="0">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营养费</a:t>
            </a:r>
            <a:endParaRPr lang="zh-CN" altLang="en-US" sz="1800" b="1" dirty="0">
              <a:solidFill>
                <a:srgbClr val="0055FF"/>
              </a:solidFill>
              <a:latin typeface="微软雅黑" panose="020B0503020204020204" pitchFamily="34" charset="-122"/>
              <a:ea typeface="微软雅黑" panose="020B0503020204020204" pitchFamily="34" charset="-122"/>
              <a:cs typeface="微软雅黑" panose="020B0503020204020204" pitchFamily="34" charset="-120"/>
            </a:endParaRPr>
          </a:p>
        </p:txBody>
      </p:sp>
      <p:sp>
        <p:nvSpPr>
          <p:cNvPr id="16" name="Text 9"/>
          <p:cNvSpPr/>
          <p:nvPr>
            <p:custDataLst>
              <p:tags r:id="rId17"/>
            </p:custDataLst>
          </p:nvPr>
        </p:nvSpPr>
        <p:spPr>
          <a:xfrm>
            <a:off x="4563110" y="2185035"/>
            <a:ext cx="2016125" cy="398780"/>
          </a:xfrm>
          <a:prstGeom prst="rect">
            <a:avLst/>
          </a:prstGeom>
          <a:noFill/>
        </p:spPr>
        <p:txBody>
          <a:bodyPr wrap="square" lIns="95250" tIns="95250" rIns="95250" bIns="95250" rtlCol="0" anchor="t">
            <a:spAutoFit/>
          </a:bodyPr>
          <a:lstStyle/>
          <a:p>
            <a:pPr marL="0" indent="0" algn="just">
              <a:lnSpc>
                <a:spcPct val="113000"/>
              </a:lnSpc>
              <a:spcBef>
                <a:spcPts val="375"/>
              </a:spcBef>
              <a:buNone/>
            </a:pPr>
            <a:r>
              <a:rPr lang="zh-CN" alt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一天</a:t>
            </a:r>
            <a:r>
              <a:rPr lang="en-US" altLang="zh-CN"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50</a:t>
            </a:r>
            <a:r>
              <a:rPr lang="zh-CN" alt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元，参照</a:t>
            </a:r>
            <a:r>
              <a:rPr lang="zh-CN" alt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医嘱</a:t>
            </a:r>
            <a:endParaRPr lang="zh-CN" alt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endParaRPr>
          </a:p>
        </p:txBody>
      </p:sp>
      <p:pic>
        <p:nvPicPr>
          <p:cNvPr id="17" name="Image 4" descr="preencoded.png"/>
          <p:cNvPicPr>
            <a:picLocks noChangeAspect="1"/>
          </p:cNvPicPr>
          <p:nvPr>
            <p:custDataLst>
              <p:tags r:id="rId18"/>
            </p:custDataLst>
          </p:nvPr>
        </p:nvPicPr>
        <p:blipFill>
          <a:blip r:embed="rId5">
            <a:alphaModFix amt="10000"/>
          </a:blip>
          <a:stretch>
            <a:fillRect/>
          </a:stretch>
        </p:blipFill>
        <p:spPr>
          <a:xfrm>
            <a:off x="6659880" y="1017905"/>
            <a:ext cx="2030730" cy="3082290"/>
          </a:xfrm>
          <a:prstGeom prst="rect">
            <a:avLst/>
          </a:prstGeom>
        </p:spPr>
      </p:pic>
      <p:sp>
        <p:nvSpPr>
          <p:cNvPr id="18" name="Text 7"/>
          <p:cNvSpPr/>
          <p:nvPr>
            <p:custDataLst>
              <p:tags r:id="rId19"/>
            </p:custDataLst>
          </p:nvPr>
        </p:nvSpPr>
        <p:spPr>
          <a:xfrm>
            <a:off x="6733282" y="1152078"/>
            <a:ext cx="1333989" cy="685165"/>
          </a:xfrm>
          <a:prstGeom prst="rect">
            <a:avLst/>
          </a:prstGeom>
          <a:noFill/>
        </p:spPr>
        <p:txBody>
          <a:bodyPr wrap="square" lIns="95250" tIns="95250" rIns="95250" bIns="95250" rtlCol="0" anchor="t">
            <a:spAutoFit/>
          </a:bodyPr>
          <a:p>
            <a:pPr marL="0" indent="0">
              <a:lnSpc>
                <a:spcPct val="113000"/>
              </a:lnSpc>
              <a:spcBef>
                <a:spcPts val="375"/>
              </a:spcBef>
              <a:buNone/>
            </a:pPr>
            <a:r>
              <a:rPr lang="en-US" sz="2850" b="1" dirty="0">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11</a:t>
            </a:r>
            <a:endParaRPr lang="en-US" sz="1500" dirty="0"/>
          </a:p>
        </p:txBody>
      </p:sp>
      <p:sp>
        <p:nvSpPr>
          <p:cNvPr id="19" name="Text 8"/>
          <p:cNvSpPr/>
          <p:nvPr>
            <p:custDataLst>
              <p:tags r:id="rId20"/>
            </p:custDataLst>
          </p:nvPr>
        </p:nvSpPr>
        <p:spPr>
          <a:xfrm>
            <a:off x="6660130" y="1660086"/>
            <a:ext cx="2377440" cy="502920"/>
          </a:xfrm>
          <a:prstGeom prst="rect">
            <a:avLst/>
          </a:prstGeom>
          <a:noFill/>
        </p:spPr>
        <p:txBody>
          <a:bodyPr wrap="square" lIns="95250" tIns="95250" rIns="95250" bIns="95250" rtlCol="0" anchor="t">
            <a:spAutoFit/>
          </a:bodyPr>
          <a:p>
            <a:pPr marL="0" indent="0">
              <a:lnSpc>
                <a:spcPct val="113000"/>
              </a:lnSpc>
              <a:spcBef>
                <a:spcPts val="375"/>
              </a:spcBef>
              <a:buNone/>
            </a:pPr>
            <a:r>
              <a:rPr lang="zh-CN" altLang="en-US" sz="1800" b="1" dirty="0">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护理费</a:t>
            </a:r>
            <a:endParaRPr lang="zh-CN" altLang="en-US" sz="1800" b="1" dirty="0">
              <a:solidFill>
                <a:srgbClr val="0055FF"/>
              </a:solidFill>
              <a:latin typeface="微软雅黑" panose="020B0503020204020204" pitchFamily="34" charset="-122"/>
              <a:ea typeface="微软雅黑" panose="020B0503020204020204" pitchFamily="34" charset="-122"/>
              <a:cs typeface="微软雅黑" panose="020B0503020204020204" pitchFamily="34" charset="-120"/>
            </a:endParaRPr>
          </a:p>
        </p:txBody>
      </p:sp>
      <p:sp>
        <p:nvSpPr>
          <p:cNvPr id="20" name="Text 9"/>
          <p:cNvSpPr/>
          <p:nvPr>
            <p:custDataLst>
              <p:tags r:id="rId21"/>
            </p:custDataLst>
          </p:nvPr>
        </p:nvSpPr>
        <p:spPr>
          <a:xfrm>
            <a:off x="6659880" y="2172335"/>
            <a:ext cx="2016125" cy="607060"/>
          </a:xfrm>
          <a:prstGeom prst="rect">
            <a:avLst/>
          </a:prstGeom>
          <a:noFill/>
        </p:spPr>
        <p:txBody>
          <a:bodyPr wrap="square" lIns="95250" tIns="95250" rIns="95250" bIns="95250" rtlCol="0" anchor="t">
            <a:spAutoFit/>
          </a:bodyPr>
          <a:p>
            <a:pPr marL="0" indent="0" algn="just">
              <a:lnSpc>
                <a:spcPct val="113000"/>
              </a:lnSpc>
              <a:spcBef>
                <a:spcPts val="375"/>
              </a:spcBef>
              <a:buNone/>
            </a:pPr>
            <a:r>
              <a:rPr 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1</a:t>
            </a:r>
            <a:r>
              <a:rPr lang="zh-CN" alt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、护理证或医嘱；</a:t>
            </a:r>
            <a:r>
              <a:rPr lang="en-US" altLang="zh-CN"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2</a:t>
            </a:r>
            <a:r>
              <a:rPr lang="zh-CN" alt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、每天</a:t>
            </a:r>
            <a:r>
              <a:rPr lang="en-US" altLang="zh-CN"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142.2</a:t>
            </a:r>
            <a:r>
              <a:rPr lang="zh-CN" alt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元</a:t>
            </a:r>
            <a:endParaRPr lang="zh-CN" alt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endParaRPr>
          </a:p>
        </p:txBody>
      </p:sp>
      <p:pic>
        <p:nvPicPr>
          <p:cNvPr id="21" name="图片 20"/>
          <p:cNvPicPr>
            <a:picLocks noChangeAspect="1" noChangeArrowheads="1"/>
          </p:cNvPicPr>
          <p:nvPr>
            <p:custDataLst>
              <p:tags r:id="rId22"/>
            </p:custDataLst>
          </p:nvPr>
        </p:nvPicPr>
        <p:blipFill>
          <a:blip r:embed="rId23">
            <a:clrChange>
              <a:clrFrom>
                <a:srgbClr val="FFFFFF">
                  <a:alpha val="100000"/>
                </a:srgbClr>
              </a:clrFrom>
              <a:clrTo>
                <a:srgbClr val="FFFFFF">
                  <a:alpha val="100000"/>
                  <a:alpha val="0"/>
                </a:srgbClr>
              </a:clrTo>
            </a:clrChange>
          </a:blip>
          <a:srcRect/>
          <a:stretch>
            <a:fillRect/>
          </a:stretch>
        </p:blipFill>
        <p:spPr bwMode="auto">
          <a:xfrm>
            <a:off x="6071870" y="0"/>
            <a:ext cx="3072130" cy="9652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1128484" y="189853"/>
            <a:ext cx="7417158" cy="554990"/>
          </a:xfrm>
          <a:prstGeom prst="rect">
            <a:avLst/>
          </a:prstGeom>
          <a:noFill/>
        </p:spPr>
        <p:txBody>
          <a:bodyPr wrap="square" lIns="95250" tIns="95250" rIns="95250" bIns="95250" rtlCol="0" anchor="t">
            <a:spAutoFit/>
          </a:bodyPr>
          <a:lstStyle/>
          <a:p>
            <a:pPr marL="0" indent="0">
              <a:lnSpc>
                <a:spcPct val="113000"/>
              </a:lnSpc>
              <a:spcBef>
                <a:spcPts val="375"/>
              </a:spcBef>
              <a:buNone/>
            </a:pPr>
            <a:r>
              <a:rPr lang="zh-CN" altLang="en-US" sz="2100" b="1" dirty="0">
                <a:solidFill>
                  <a:srgbClr val="002B7F"/>
                </a:solidFill>
                <a:latin typeface="Arial" panose="020B0604020202020204" pitchFamily="34" charset="0"/>
                <a:ea typeface="Arial" panose="020B0604020202020204" pitchFamily="34" charset="-122"/>
                <a:cs typeface="Arial" panose="020B0604020202020204" pitchFamily="34" charset="-120"/>
              </a:rPr>
              <a:t>常见特殊</a:t>
            </a:r>
            <a:r>
              <a:rPr lang="zh-CN" altLang="en-US" sz="2100" b="1" dirty="0">
                <a:solidFill>
                  <a:srgbClr val="002B7F"/>
                </a:solidFill>
                <a:latin typeface="Arial" panose="020B0604020202020204" pitchFamily="34" charset="0"/>
                <a:ea typeface="Arial" panose="020B0604020202020204" pitchFamily="34" charset="-122"/>
                <a:cs typeface="Arial" panose="020B0604020202020204" pitchFamily="34" charset="-120"/>
              </a:rPr>
              <a:t>保险</a:t>
            </a:r>
            <a:endParaRPr lang="zh-CN" altLang="en-US" sz="2100" b="1" dirty="0">
              <a:solidFill>
                <a:srgbClr val="002B7F"/>
              </a:solidFill>
              <a:latin typeface="Arial" panose="020B0604020202020204" pitchFamily="34" charset="0"/>
              <a:ea typeface="Arial" panose="020B0604020202020204" pitchFamily="34" charset="-122"/>
              <a:cs typeface="Arial" panose="020B0604020202020204" pitchFamily="34" charset="-120"/>
            </a:endParaRPr>
          </a:p>
        </p:txBody>
      </p:sp>
      <p:pic>
        <p:nvPicPr>
          <p:cNvPr id="3" name="Image 0" descr="preencoded.png"/>
          <p:cNvPicPr>
            <a:picLocks noChangeAspect="1"/>
          </p:cNvPicPr>
          <p:nvPr/>
        </p:nvPicPr>
        <p:blipFill>
          <a:blip r:embed="rId2"/>
          <a:stretch>
            <a:fillRect/>
          </a:stretch>
        </p:blipFill>
        <p:spPr>
          <a:xfrm>
            <a:off x="258199" y="281813"/>
            <a:ext cx="595863" cy="401295"/>
          </a:xfrm>
          <a:prstGeom prst="rect">
            <a:avLst/>
          </a:prstGeom>
        </p:spPr>
      </p:pic>
      <p:pic>
        <p:nvPicPr>
          <p:cNvPr id="4" name="Image 1" descr="preencoded.png"/>
          <p:cNvPicPr>
            <a:picLocks noChangeAspect="1"/>
          </p:cNvPicPr>
          <p:nvPr/>
        </p:nvPicPr>
        <p:blipFill>
          <a:blip r:embed="rId3"/>
          <a:stretch>
            <a:fillRect/>
          </a:stretch>
        </p:blipFill>
        <p:spPr>
          <a:xfrm>
            <a:off x="457640" y="313792"/>
            <a:ext cx="595863" cy="401295"/>
          </a:xfrm>
          <a:prstGeom prst="rect">
            <a:avLst/>
          </a:prstGeom>
        </p:spPr>
      </p:pic>
      <p:pic>
        <p:nvPicPr>
          <p:cNvPr id="5" name="Image 2" descr="preencoded.png"/>
          <p:cNvPicPr>
            <a:picLocks noChangeAspect="1"/>
          </p:cNvPicPr>
          <p:nvPr/>
        </p:nvPicPr>
        <p:blipFill>
          <a:blip r:embed="rId4">
            <a:alphaModFix amt="60000"/>
          </a:blip>
          <a:stretch>
            <a:fillRect/>
          </a:stretch>
        </p:blipFill>
        <p:spPr>
          <a:xfrm>
            <a:off x="0" y="886688"/>
            <a:ext cx="4523239" cy="4053616"/>
          </a:xfrm>
          <a:prstGeom prst="rect">
            <a:avLst/>
          </a:prstGeom>
        </p:spPr>
      </p:pic>
      <p:pic>
        <p:nvPicPr>
          <p:cNvPr id="6" name="Image 3" descr="preencoded.png"/>
          <p:cNvPicPr>
            <a:picLocks noChangeAspect="1"/>
          </p:cNvPicPr>
          <p:nvPr/>
        </p:nvPicPr>
        <p:blipFill>
          <a:blip r:embed="rId5">
            <a:alphaModFix amt="80000"/>
          </a:blip>
          <a:stretch>
            <a:fillRect/>
          </a:stretch>
        </p:blipFill>
        <p:spPr>
          <a:xfrm>
            <a:off x="0" y="903148"/>
            <a:ext cx="4523239" cy="4398546"/>
          </a:xfrm>
          <a:prstGeom prst="rect">
            <a:avLst/>
          </a:prstGeom>
        </p:spPr>
      </p:pic>
      <p:pic>
        <p:nvPicPr>
          <p:cNvPr id="7" name="Image 4" descr="preencoded.png"/>
          <p:cNvPicPr>
            <a:picLocks noChangeAspect="1"/>
          </p:cNvPicPr>
          <p:nvPr/>
        </p:nvPicPr>
        <p:blipFill>
          <a:blip r:embed="rId6"/>
          <a:stretch>
            <a:fillRect/>
          </a:stretch>
        </p:blipFill>
        <p:spPr>
          <a:xfrm>
            <a:off x="0" y="1009529"/>
            <a:ext cx="4523239" cy="4523239"/>
          </a:xfrm>
          <a:prstGeom prst="rect">
            <a:avLst/>
          </a:prstGeom>
        </p:spPr>
      </p:pic>
      <p:sp>
        <p:nvSpPr>
          <p:cNvPr id="8" name="Text 1"/>
          <p:cNvSpPr/>
          <p:nvPr>
            <p:custDataLst>
              <p:tags r:id="rId7"/>
            </p:custDataLst>
          </p:nvPr>
        </p:nvSpPr>
        <p:spPr>
          <a:xfrm>
            <a:off x="4122902" y="1093989"/>
            <a:ext cx="4389120" cy="467360"/>
          </a:xfrm>
          <a:prstGeom prst="rect">
            <a:avLst/>
          </a:prstGeom>
          <a:noFill/>
        </p:spPr>
        <p:txBody>
          <a:bodyPr wrap="square" lIns="95250" tIns="95250" rIns="95250" bIns="95250" rtlCol="0" anchor="t">
            <a:spAutoFit/>
          </a:bodyPr>
          <a:lstStyle/>
          <a:p>
            <a:pPr marL="0" indent="0" algn="just">
              <a:lnSpc>
                <a:spcPct val="100000"/>
              </a:lnSpc>
              <a:spcBef>
                <a:spcPts val="375"/>
              </a:spcBef>
              <a:buNone/>
            </a:pPr>
            <a:r>
              <a:rPr lang="zh-CN" altLang="en-US" sz="1800" b="1" dirty="0">
                <a:solidFill>
                  <a:srgbClr val="2D82FF"/>
                </a:solidFill>
                <a:latin typeface="微软雅黑" panose="020B0503020204020204" pitchFamily="34" charset="-122"/>
                <a:ea typeface="微软雅黑" panose="020B0503020204020204" pitchFamily="34" charset="-122"/>
                <a:cs typeface="微软雅黑" panose="020B0503020204020204" pitchFamily="34" charset="-120"/>
              </a:rPr>
              <a:t>雇主责任险（美团</a:t>
            </a:r>
            <a:r>
              <a:rPr lang="zh-CN" altLang="en-US" sz="1800" b="1" dirty="0">
                <a:solidFill>
                  <a:srgbClr val="2D82FF"/>
                </a:solidFill>
                <a:latin typeface="微软雅黑" panose="020B0503020204020204" pitchFamily="34" charset="-122"/>
                <a:ea typeface="微软雅黑" panose="020B0503020204020204" pitchFamily="34" charset="-122"/>
                <a:cs typeface="微软雅黑" panose="020B0503020204020204" pitchFamily="34" charset="-120"/>
              </a:rPr>
              <a:t>跑腿）</a:t>
            </a:r>
            <a:endParaRPr lang="zh-CN" altLang="en-US" sz="1800" b="1" dirty="0">
              <a:solidFill>
                <a:srgbClr val="2D82FF"/>
              </a:solidFill>
              <a:latin typeface="微软雅黑" panose="020B0503020204020204" pitchFamily="34" charset="-122"/>
              <a:ea typeface="微软雅黑" panose="020B0503020204020204" pitchFamily="34" charset="-122"/>
              <a:cs typeface="微软雅黑" panose="020B0503020204020204" pitchFamily="34" charset="-120"/>
            </a:endParaRPr>
          </a:p>
        </p:txBody>
      </p:sp>
      <p:sp>
        <p:nvSpPr>
          <p:cNvPr id="9" name="Text 2"/>
          <p:cNvSpPr/>
          <p:nvPr>
            <p:custDataLst>
              <p:tags r:id="rId8"/>
            </p:custDataLst>
          </p:nvPr>
        </p:nvSpPr>
        <p:spPr>
          <a:xfrm>
            <a:off x="4122902" y="1395741"/>
            <a:ext cx="4476025" cy="374650"/>
          </a:xfrm>
          <a:prstGeom prst="rect">
            <a:avLst/>
          </a:prstGeom>
          <a:noFill/>
        </p:spPr>
        <p:txBody>
          <a:bodyPr wrap="square" lIns="95250" tIns="95250" rIns="95250" bIns="95250" rtlCol="0" anchor="t">
            <a:spAutoFit/>
          </a:bodyPr>
          <a:lstStyle/>
          <a:p>
            <a:pPr marL="0" indent="0" algn="just">
              <a:lnSpc>
                <a:spcPct val="100000"/>
              </a:lnSpc>
              <a:spcBef>
                <a:spcPts val="375"/>
              </a:spcBef>
              <a:buNone/>
            </a:pPr>
            <a:r>
              <a:rPr lang="zh-CN" alt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赔付范围仅有三者伤残赔偿金、三者医疗费（部分）、</a:t>
            </a:r>
            <a:r>
              <a:rPr lang="zh-CN" alt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误工费</a:t>
            </a:r>
            <a:endParaRPr lang="zh-CN" alt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endParaRPr>
          </a:p>
        </p:txBody>
      </p:sp>
      <p:sp>
        <p:nvSpPr>
          <p:cNvPr id="10" name="Text 3"/>
          <p:cNvSpPr/>
          <p:nvPr>
            <p:custDataLst>
              <p:tags r:id="rId9"/>
            </p:custDataLst>
          </p:nvPr>
        </p:nvSpPr>
        <p:spPr>
          <a:xfrm>
            <a:off x="4122902" y="2258934"/>
            <a:ext cx="4389120" cy="467360"/>
          </a:xfrm>
          <a:prstGeom prst="rect">
            <a:avLst/>
          </a:prstGeom>
          <a:noFill/>
        </p:spPr>
        <p:txBody>
          <a:bodyPr wrap="square" lIns="95250" tIns="95250" rIns="95250" bIns="95250" rtlCol="0" anchor="t">
            <a:spAutoFit/>
          </a:bodyPr>
          <a:lstStyle/>
          <a:p>
            <a:pPr marL="0" indent="0" algn="just">
              <a:lnSpc>
                <a:spcPct val="100000"/>
              </a:lnSpc>
              <a:spcBef>
                <a:spcPts val="375"/>
              </a:spcBef>
              <a:buNone/>
            </a:pPr>
            <a:r>
              <a:rPr lang="zh-CN" altLang="en-US" sz="1800" b="1" dirty="0">
                <a:solidFill>
                  <a:srgbClr val="2D82FF"/>
                </a:solidFill>
                <a:latin typeface="微软雅黑" panose="020B0503020204020204" pitchFamily="34" charset="-122"/>
                <a:ea typeface="微软雅黑" panose="020B0503020204020204" pitchFamily="34" charset="-122"/>
                <a:cs typeface="微软雅黑" panose="020B0503020204020204" pitchFamily="34" charset="-120"/>
              </a:rPr>
              <a:t>公众责任保险（游泳馆、沙地车</a:t>
            </a:r>
            <a:r>
              <a:rPr lang="zh-CN" altLang="en-US" sz="1800" b="1" dirty="0">
                <a:solidFill>
                  <a:srgbClr val="2D82FF"/>
                </a:solidFill>
                <a:latin typeface="微软雅黑" panose="020B0503020204020204" pitchFamily="34" charset="-122"/>
                <a:ea typeface="微软雅黑" panose="020B0503020204020204" pitchFamily="34" charset="-122"/>
                <a:cs typeface="微软雅黑" panose="020B0503020204020204" pitchFamily="34" charset="-120"/>
              </a:rPr>
              <a:t>等）</a:t>
            </a:r>
            <a:endParaRPr lang="zh-CN" altLang="en-US" sz="1800" b="1" dirty="0">
              <a:solidFill>
                <a:srgbClr val="2D82FF"/>
              </a:solidFill>
              <a:latin typeface="微软雅黑" panose="020B0503020204020204" pitchFamily="34" charset="-122"/>
              <a:ea typeface="微软雅黑" panose="020B0503020204020204" pitchFamily="34" charset="-122"/>
              <a:cs typeface="微软雅黑" panose="020B0503020204020204" pitchFamily="34" charset="-120"/>
            </a:endParaRPr>
          </a:p>
        </p:txBody>
      </p:sp>
      <p:sp>
        <p:nvSpPr>
          <p:cNvPr id="11" name="Text 4"/>
          <p:cNvSpPr/>
          <p:nvPr>
            <p:custDataLst>
              <p:tags r:id="rId10"/>
            </p:custDataLst>
          </p:nvPr>
        </p:nvSpPr>
        <p:spPr>
          <a:xfrm>
            <a:off x="4122902" y="2555200"/>
            <a:ext cx="4476025" cy="421005"/>
          </a:xfrm>
          <a:prstGeom prst="rect">
            <a:avLst/>
          </a:prstGeom>
          <a:noFill/>
        </p:spPr>
        <p:txBody>
          <a:bodyPr wrap="square" lIns="95250" tIns="95250" rIns="95250" bIns="95250" rtlCol="0" anchor="t">
            <a:spAutoFit/>
          </a:bodyPr>
          <a:lstStyle/>
          <a:p>
            <a:pPr marL="0" indent="0" algn="just">
              <a:lnSpc>
                <a:spcPct val="100000"/>
              </a:lnSpc>
              <a:spcBef>
                <a:spcPts val="375"/>
              </a:spcBef>
              <a:buNone/>
            </a:pPr>
            <a:r>
              <a:rPr lang="zh-CN" altLang="en-US" sz="1500" dirty="0"/>
              <a:t>险额</a:t>
            </a:r>
            <a:r>
              <a:rPr lang="en-US" sz="1500" dirty="0"/>
              <a:t>19800</a:t>
            </a:r>
            <a:r>
              <a:rPr lang="zh-CN" altLang="en-US" sz="1500" dirty="0"/>
              <a:t>元</a:t>
            </a:r>
            <a:endParaRPr lang="zh-CN" altLang="en-US" sz="1500" dirty="0"/>
          </a:p>
        </p:txBody>
      </p:sp>
      <p:sp>
        <p:nvSpPr>
          <p:cNvPr id="14" name="Shape 7"/>
          <p:cNvSpPr/>
          <p:nvPr>
            <p:custDataLst>
              <p:tags r:id="rId11"/>
            </p:custDataLst>
          </p:nvPr>
        </p:nvSpPr>
        <p:spPr>
          <a:xfrm>
            <a:off x="2673371" y="1805964"/>
            <a:ext cx="499914" cy="0"/>
          </a:xfrm>
          <a:custGeom>
            <a:avLst/>
            <a:gdLst/>
            <a:ahLst/>
            <a:cxnLst/>
            <a:rect l="l" t="t" r="r" b="b"/>
            <a:pathLst>
              <a:path w="499914">
                <a:moveTo>
                  <a:pt x="0" y="0"/>
                </a:moveTo>
                <a:lnTo>
                  <a:pt x="499914" y="0"/>
                </a:lnTo>
              </a:path>
            </a:pathLst>
          </a:custGeom>
          <a:noFill/>
          <a:ln w="19050">
            <a:solidFill>
              <a:srgbClr val="0055FF"/>
            </a:solidFill>
            <a:prstDash val="solid"/>
            <a:headEnd type="none"/>
            <a:tailEnd type="arrow"/>
          </a:ln>
        </p:spPr>
      </p:sp>
      <p:sp>
        <p:nvSpPr>
          <p:cNvPr id="15" name="Shape 8"/>
          <p:cNvSpPr/>
          <p:nvPr>
            <p:custDataLst>
              <p:tags r:id="rId12"/>
            </p:custDataLst>
          </p:nvPr>
        </p:nvSpPr>
        <p:spPr>
          <a:xfrm>
            <a:off x="3162037" y="2856649"/>
            <a:ext cx="350493" cy="0"/>
          </a:xfrm>
          <a:custGeom>
            <a:avLst/>
            <a:gdLst/>
            <a:ahLst/>
            <a:cxnLst/>
            <a:rect l="l" t="t" r="r" b="b"/>
            <a:pathLst>
              <a:path w="350493">
                <a:moveTo>
                  <a:pt x="0" y="0"/>
                </a:moveTo>
                <a:lnTo>
                  <a:pt x="350493" y="0"/>
                </a:lnTo>
              </a:path>
            </a:pathLst>
          </a:custGeom>
          <a:noFill/>
          <a:ln w="19050">
            <a:solidFill>
              <a:srgbClr val="0055FF"/>
            </a:solidFill>
            <a:prstDash val="solid"/>
            <a:headEnd type="none"/>
            <a:tailEnd type="arrow"/>
          </a:ln>
        </p:spPr>
      </p:sp>
      <p:sp>
        <p:nvSpPr>
          <p:cNvPr id="16" name="Shape 9"/>
          <p:cNvSpPr/>
          <p:nvPr>
            <p:custDataLst>
              <p:tags r:id="rId13"/>
            </p:custDataLst>
          </p:nvPr>
        </p:nvSpPr>
        <p:spPr>
          <a:xfrm>
            <a:off x="2804600" y="4003258"/>
            <a:ext cx="1103131" cy="0"/>
          </a:xfrm>
          <a:custGeom>
            <a:avLst/>
            <a:gdLst/>
            <a:ahLst/>
            <a:cxnLst/>
            <a:rect l="l" t="t" r="r" b="b"/>
            <a:pathLst>
              <a:path w="1103131">
                <a:moveTo>
                  <a:pt x="0" y="0"/>
                </a:moveTo>
                <a:lnTo>
                  <a:pt x="1103131" y="0"/>
                </a:lnTo>
              </a:path>
            </a:pathLst>
          </a:custGeom>
          <a:noFill/>
          <a:ln w="19050">
            <a:solidFill>
              <a:srgbClr val="0055FF"/>
            </a:solidFill>
            <a:prstDash val="solid"/>
            <a:headEnd type="none"/>
            <a:tailEnd type="arrow"/>
          </a:ln>
        </p:spPr>
      </p:sp>
      <p:sp>
        <p:nvSpPr>
          <p:cNvPr id="17" name="Text 10"/>
          <p:cNvSpPr/>
          <p:nvPr>
            <p:custDataLst>
              <p:tags r:id="rId14"/>
            </p:custDataLst>
          </p:nvPr>
        </p:nvSpPr>
        <p:spPr>
          <a:xfrm>
            <a:off x="1838595" y="1558724"/>
            <a:ext cx="794446" cy="594360"/>
          </a:xfrm>
          <a:prstGeom prst="rect">
            <a:avLst/>
          </a:prstGeom>
          <a:noFill/>
        </p:spPr>
        <p:txBody>
          <a:bodyPr wrap="square" lIns="95250" tIns="95250" rIns="95250" bIns="95250" rtlCol="0" anchor="t">
            <a:spAutoFit/>
          </a:bodyPr>
          <a:lstStyle/>
          <a:p>
            <a:pPr marL="0" indent="0" algn="ctr">
              <a:lnSpc>
                <a:spcPct val="113000"/>
              </a:lnSpc>
              <a:spcBef>
                <a:spcPts val="375"/>
              </a:spcBef>
              <a:buNone/>
            </a:pPr>
            <a:r>
              <a:rPr lang="en-US" sz="225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01</a:t>
            </a:r>
            <a:endParaRPr lang="en-US" sz="1500" dirty="0"/>
          </a:p>
        </p:txBody>
      </p:sp>
      <p:sp>
        <p:nvSpPr>
          <p:cNvPr id="18" name="Text 11"/>
          <p:cNvSpPr/>
          <p:nvPr>
            <p:custDataLst>
              <p:tags r:id="rId15"/>
            </p:custDataLst>
          </p:nvPr>
        </p:nvSpPr>
        <p:spPr>
          <a:xfrm>
            <a:off x="1605529" y="2616316"/>
            <a:ext cx="1312181" cy="594360"/>
          </a:xfrm>
          <a:prstGeom prst="rect">
            <a:avLst/>
          </a:prstGeom>
          <a:noFill/>
        </p:spPr>
        <p:txBody>
          <a:bodyPr wrap="square" lIns="95250" tIns="95250" rIns="95250" bIns="95250" rtlCol="0" anchor="t">
            <a:spAutoFit/>
          </a:bodyPr>
          <a:lstStyle/>
          <a:p>
            <a:pPr marL="0" indent="0" algn="ctr">
              <a:lnSpc>
                <a:spcPct val="113000"/>
              </a:lnSpc>
              <a:spcBef>
                <a:spcPts val="375"/>
              </a:spcBef>
              <a:buNone/>
            </a:pPr>
            <a:r>
              <a:rPr lang="en-US" sz="225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02</a:t>
            </a:r>
            <a:endParaRPr lang="en-US" sz="1500" dirty="0"/>
          </a:p>
        </p:txBody>
      </p:sp>
      <p:pic>
        <p:nvPicPr>
          <p:cNvPr id="20" name="图片 19"/>
          <p:cNvPicPr>
            <a:picLocks noChangeAspect="1" noChangeArrowheads="1"/>
          </p:cNvPicPr>
          <p:nvPr>
            <p:custDataLst>
              <p:tags r:id="rId16"/>
            </p:custDataLst>
          </p:nvPr>
        </p:nvPicPr>
        <p:blipFill>
          <a:blip r:embed="rId17">
            <a:clrChange>
              <a:clrFrom>
                <a:srgbClr val="FFFFFF">
                  <a:alpha val="100000"/>
                </a:srgbClr>
              </a:clrFrom>
              <a:clrTo>
                <a:srgbClr val="FFFFFF">
                  <a:alpha val="100000"/>
                  <a:alpha val="0"/>
                </a:srgbClr>
              </a:clrTo>
            </a:clrChange>
          </a:blip>
          <a:srcRect/>
          <a:stretch>
            <a:fillRect/>
          </a:stretch>
        </p:blipFill>
        <p:spPr bwMode="auto">
          <a:xfrm>
            <a:off x="6071870" y="0"/>
            <a:ext cx="3072130" cy="9652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956310" y="1958975"/>
            <a:ext cx="1289685" cy="763270"/>
          </a:xfrm>
          <a:prstGeom prst="rect">
            <a:avLst/>
          </a:prstGeom>
          <a:noFill/>
        </p:spPr>
        <p:txBody>
          <a:bodyPr wrap="square" lIns="95250" tIns="95250" rIns="95250" bIns="95250" rtlCol="0" anchor="t">
            <a:spAutoFit/>
          </a:bodyPr>
          <a:lstStyle/>
          <a:p>
            <a:pPr marL="0" indent="0">
              <a:lnSpc>
                <a:spcPct val="113000"/>
              </a:lnSpc>
              <a:spcBef>
                <a:spcPts val="375"/>
              </a:spcBef>
              <a:buNone/>
            </a:pPr>
            <a:r>
              <a:rPr lang="zh-CN" altLang="en-US" sz="3300" b="1" dirty="0">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案例</a:t>
            </a:r>
            <a:endParaRPr lang="zh-CN" altLang="en-US" sz="3300" b="1" dirty="0">
              <a:solidFill>
                <a:srgbClr val="0055FF"/>
              </a:solidFill>
              <a:latin typeface="微软雅黑" panose="020B0503020204020204" pitchFamily="34" charset="-122"/>
              <a:ea typeface="微软雅黑" panose="020B0503020204020204" pitchFamily="34" charset="-122"/>
              <a:cs typeface="微软雅黑" panose="020B0503020204020204" pitchFamily="34" charset="-120"/>
            </a:endParaRPr>
          </a:p>
        </p:txBody>
      </p:sp>
      <p:pic>
        <p:nvPicPr>
          <p:cNvPr id="3" name="Image 0" descr="preencoded.png"/>
          <p:cNvPicPr>
            <a:picLocks noChangeAspect="1"/>
          </p:cNvPicPr>
          <p:nvPr/>
        </p:nvPicPr>
        <p:blipFill>
          <a:blip r:embed="rId2"/>
          <a:stretch>
            <a:fillRect/>
          </a:stretch>
        </p:blipFill>
        <p:spPr>
          <a:xfrm>
            <a:off x="463370" y="438260"/>
            <a:ext cx="914028" cy="914028"/>
          </a:xfrm>
          <a:prstGeom prst="rect">
            <a:avLst/>
          </a:prstGeom>
        </p:spPr>
      </p:pic>
      <p:sp>
        <p:nvSpPr>
          <p:cNvPr id="4" name="Text 1"/>
          <p:cNvSpPr/>
          <p:nvPr/>
        </p:nvSpPr>
        <p:spPr>
          <a:xfrm>
            <a:off x="345154" y="742055"/>
            <a:ext cx="1356643" cy="894080"/>
          </a:xfrm>
          <a:prstGeom prst="rect">
            <a:avLst/>
          </a:prstGeom>
          <a:noFill/>
        </p:spPr>
        <p:txBody>
          <a:bodyPr wrap="square" lIns="95250" tIns="95250" rIns="95250" bIns="95250" rtlCol="0" anchor="t">
            <a:spAutoFit/>
          </a:bodyPr>
          <a:lstStyle/>
          <a:p>
            <a:pPr marL="0" indent="0" algn="ctr">
              <a:lnSpc>
                <a:spcPct val="113000"/>
              </a:lnSpc>
              <a:spcBef>
                <a:spcPts val="375"/>
              </a:spcBef>
              <a:buNone/>
            </a:pPr>
            <a:r>
              <a:rPr lang="en-US" sz="4050" b="1" dirty="0">
                <a:solidFill>
                  <a:srgbClr val="002B7F"/>
                </a:solidFill>
                <a:latin typeface="Arial" panose="020B0604020202020204" pitchFamily="34" charset="0"/>
                <a:ea typeface="Arial" panose="020B0604020202020204" pitchFamily="34" charset="-122"/>
                <a:cs typeface="Arial" panose="020B0604020202020204" pitchFamily="34" charset="-120"/>
              </a:rPr>
              <a:t>04</a:t>
            </a:r>
            <a:endParaRPr lang="en-US" sz="1500" dirty="0"/>
          </a:p>
        </p:txBody>
      </p:sp>
      <p:pic>
        <p:nvPicPr>
          <p:cNvPr id="6" name="图片 5"/>
          <p:cNvPicPr>
            <a:picLocks noChangeAspect="1" noChangeArrowheads="1"/>
          </p:cNvPicPr>
          <p:nvPr>
            <p:custDataLst>
              <p:tags r:id="rId3"/>
            </p:custDataLst>
          </p:nvPr>
        </p:nvPicPr>
        <p:blipFill>
          <a:blip r:embed="rId4">
            <a:clrChange>
              <a:clrFrom>
                <a:srgbClr val="FFFFFF">
                  <a:alpha val="100000"/>
                </a:srgbClr>
              </a:clrFrom>
              <a:clrTo>
                <a:srgbClr val="FFFFFF">
                  <a:alpha val="100000"/>
                  <a:alpha val="0"/>
                </a:srgbClr>
              </a:clrTo>
            </a:clrChange>
          </a:blip>
          <a:srcRect/>
          <a:stretch>
            <a:fillRect/>
          </a:stretch>
        </p:blipFill>
        <p:spPr bwMode="auto">
          <a:xfrm>
            <a:off x="6071870" y="0"/>
            <a:ext cx="3072130" cy="9652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415396" y="1973275"/>
            <a:ext cx="4313208" cy="1207008"/>
          </a:xfrm>
          <a:prstGeom prst="rect">
            <a:avLst/>
          </a:prstGeom>
          <a:noFill/>
        </p:spPr>
        <p:txBody>
          <a:bodyPr wrap="square" lIns="95250" tIns="95250" rIns="95250" bIns="95250" rtlCol="0" anchor="t">
            <a:spAutoFit/>
          </a:bodyPr>
          <a:lstStyle/>
          <a:p>
            <a:pPr marL="0" indent="0" algn="ctr">
              <a:lnSpc>
                <a:spcPct val="113000"/>
              </a:lnSpc>
              <a:spcBef>
                <a:spcPts val="375"/>
              </a:spcBef>
              <a:buNone/>
            </a:pPr>
            <a:r>
              <a:rPr lang="en-US" sz="5400" b="1" dirty="0">
                <a:solidFill>
                  <a:srgbClr val="002B7F"/>
                </a:solidFill>
                <a:latin typeface="Arial" panose="020B0604020202020204" pitchFamily="34" charset="0"/>
                <a:ea typeface="Arial" panose="020B0604020202020204" pitchFamily="34" charset="-122"/>
                <a:cs typeface="Arial" panose="020B0604020202020204" pitchFamily="34" charset="-120"/>
              </a:rPr>
              <a:t>谢谢观看</a:t>
            </a:r>
            <a:endParaRPr lang="en-US" sz="1500" dirty="0"/>
          </a:p>
        </p:txBody>
      </p:sp>
      <p:pic>
        <p:nvPicPr>
          <p:cNvPr id="6" name="图片 5"/>
          <p:cNvPicPr>
            <a:picLocks noChangeAspect="1" noChangeArrowheads="1"/>
          </p:cNvPicPr>
          <p:nvPr>
            <p:custDataLst>
              <p:tags r:id="rId2"/>
            </p:custDataLst>
          </p:nvPr>
        </p:nvPicPr>
        <p:blipFill>
          <a:blip r:embed="rId3">
            <a:clrChange>
              <a:clrFrom>
                <a:srgbClr val="FFFFFF">
                  <a:alpha val="100000"/>
                </a:srgbClr>
              </a:clrFrom>
              <a:clrTo>
                <a:srgbClr val="FFFFFF">
                  <a:alpha val="100000"/>
                  <a:alpha val="0"/>
                </a:srgbClr>
              </a:clrTo>
            </a:clrChange>
          </a:blip>
          <a:srcRect/>
          <a:stretch>
            <a:fillRect/>
          </a:stretch>
        </p:blipFill>
        <p:spPr bwMode="auto">
          <a:xfrm>
            <a:off x="6071870" y="0"/>
            <a:ext cx="3072130" cy="9652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303329" y="214334"/>
            <a:ext cx="8578704" cy="4659681"/>
          </a:xfrm>
          <a:prstGeom prst="rect">
            <a:avLst/>
          </a:prstGeom>
        </p:spPr>
      </p:pic>
      <p:sp>
        <p:nvSpPr>
          <p:cNvPr id="3" name="Text 0"/>
          <p:cNvSpPr/>
          <p:nvPr>
            <p:custDataLst>
              <p:tags r:id="rId3"/>
            </p:custDataLst>
          </p:nvPr>
        </p:nvSpPr>
        <p:spPr>
          <a:xfrm>
            <a:off x="1636376" y="1943254"/>
            <a:ext cx="3017520" cy="450215"/>
          </a:xfrm>
          <a:prstGeom prst="rect">
            <a:avLst/>
          </a:prstGeom>
          <a:noFill/>
        </p:spPr>
        <p:txBody>
          <a:bodyPr wrap="square" lIns="95250" tIns="95250" rIns="95250" bIns="95250" rtlCol="0" anchor="t">
            <a:spAutoFit/>
          </a:bodyPr>
          <a:lstStyle/>
          <a:p>
            <a:pPr marL="0" indent="0">
              <a:lnSpc>
                <a:spcPct val="113000"/>
              </a:lnSpc>
              <a:spcBef>
                <a:spcPts val="375"/>
              </a:spcBef>
              <a:buNone/>
            </a:pPr>
            <a:r>
              <a:rPr lang="zh-CN" altLang="en-US" sz="1500" dirty="0">
                <a:solidFill>
                  <a:srgbClr val="00070F"/>
                </a:solidFill>
                <a:latin typeface="微软雅黑" panose="020B0503020204020204" pitchFamily="34" charset="-122"/>
                <a:ea typeface="微软雅黑" panose="020B0503020204020204" pitchFamily="34" charset="-122"/>
                <a:cs typeface="微软雅黑" panose="020B0503020204020204" pitchFamily="34" charset="-120"/>
              </a:rPr>
              <a:t>交强险</a:t>
            </a:r>
            <a:r>
              <a:rPr lang="en-US" sz="1500" dirty="0">
                <a:solidFill>
                  <a:srgbClr val="00070F"/>
                </a:solidFill>
                <a:latin typeface="微软雅黑" panose="020B0503020204020204" pitchFamily="34" charset="-122"/>
                <a:ea typeface="微软雅黑" panose="020B0503020204020204" pitchFamily="34" charset="-122"/>
                <a:cs typeface="微软雅黑" panose="020B0503020204020204" pitchFamily="34" charset="-120"/>
              </a:rPr>
              <a:t>概述</a:t>
            </a:r>
            <a:endParaRPr lang="en-US" sz="1500" dirty="0"/>
          </a:p>
        </p:txBody>
      </p:sp>
      <p:sp>
        <p:nvSpPr>
          <p:cNvPr id="4" name="Text 1"/>
          <p:cNvSpPr/>
          <p:nvPr>
            <p:custDataLst>
              <p:tags r:id="rId4"/>
            </p:custDataLst>
          </p:nvPr>
        </p:nvSpPr>
        <p:spPr>
          <a:xfrm>
            <a:off x="1021920" y="1831195"/>
            <a:ext cx="713232" cy="621792"/>
          </a:xfrm>
          <a:prstGeom prst="rect">
            <a:avLst/>
          </a:prstGeom>
          <a:noFill/>
        </p:spPr>
        <p:txBody>
          <a:bodyPr wrap="square" lIns="95250" tIns="95250" rIns="95250" bIns="95250" rtlCol="0" anchor="t">
            <a:spAutoFit/>
          </a:bodyPr>
          <a:lstStyle/>
          <a:p>
            <a:pPr marL="0" indent="0" algn="ctr">
              <a:lnSpc>
                <a:spcPct val="113000"/>
              </a:lnSpc>
              <a:spcBef>
                <a:spcPts val="375"/>
              </a:spcBef>
              <a:buNone/>
            </a:pPr>
            <a:r>
              <a:rPr lang="en-US" sz="2400" b="1" dirty="0">
                <a:solidFill>
                  <a:srgbClr val="002B7F"/>
                </a:solidFill>
                <a:latin typeface="微软雅黑" panose="020B0503020204020204" pitchFamily="34" charset="-122"/>
                <a:ea typeface="微软雅黑" panose="020B0503020204020204" pitchFamily="34" charset="-122"/>
                <a:cs typeface="微软雅黑" panose="020B0503020204020204" pitchFamily="34" charset="-120"/>
              </a:rPr>
              <a:t>01</a:t>
            </a:r>
            <a:endParaRPr lang="en-US" sz="1500" dirty="0"/>
          </a:p>
        </p:txBody>
      </p:sp>
      <p:sp>
        <p:nvSpPr>
          <p:cNvPr id="5" name="Text 2"/>
          <p:cNvSpPr/>
          <p:nvPr>
            <p:custDataLst>
              <p:tags r:id="rId5"/>
            </p:custDataLst>
          </p:nvPr>
        </p:nvSpPr>
        <p:spPr>
          <a:xfrm>
            <a:off x="5268353" y="1943254"/>
            <a:ext cx="3017520" cy="450215"/>
          </a:xfrm>
          <a:prstGeom prst="rect">
            <a:avLst/>
          </a:prstGeom>
          <a:noFill/>
        </p:spPr>
        <p:txBody>
          <a:bodyPr wrap="square" lIns="95250" tIns="95250" rIns="95250" bIns="95250" rtlCol="0" anchor="t">
            <a:spAutoFit/>
          </a:bodyPr>
          <a:lstStyle/>
          <a:p>
            <a:pPr marL="0" indent="0">
              <a:lnSpc>
                <a:spcPct val="113000"/>
              </a:lnSpc>
              <a:spcBef>
                <a:spcPts val="375"/>
              </a:spcBef>
              <a:buNone/>
            </a:pPr>
            <a:r>
              <a:rPr lang="zh-CN" altLang="en-US" sz="1500" dirty="0">
                <a:solidFill>
                  <a:srgbClr val="00070F"/>
                </a:solidFill>
                <a:latin typeface="微软雅黑" panose="020B0503020204020204" pitchFamily="34" charset="-122"/>
                <a:ea typeface="微软雅黑" panose="020B0503020204020204" pitchFamily="34" charset="-122"/>
                <a:cs typeface="微软雅黑" panose="020B0503020204020204" pitchFamily="34" charset="-120"/>
              </a:rPr>
              <a:t>商业险</a:t>
            </a:r>
            <a:r>
              <a:rPr lang="zh-CN" altLang="en-US" sz="1500" dirty="0">
                <a:solidFill>
                  <a:srgbClr val="00070F"/>
                </a:solidFill>
                <a:latin typeface="微软雅黑" panose="020B0503020204020204" pitchFamily="34" charset="-122"/>
                <a:ea typeface="微软雅黑" panose="020B0503020204020204" pitchFamily="34" charset="-122"/>
                <a:cs typeface="微软雅黑" panose="020B0503020204020204" pitchFamily="34" charset="-120"/>
              </a:rPr>
              <a:t>概述</a:t>
            </a:r>
            <a:endParaRPr lang="zh-CN" altLang="en-US" sz="1500" dirty="0">
              <a:solidFill>
                <a:srgbClr val="00070F"/>
              </a:solidFill>
              <a:latin typeface="微软雅黑" panose="020B0503020204020204" pitchFamily="34" charset="-122"/>
              <a:ea typeface="微软雅黑" panose="020B0503020204020204" pitchFamily="34" charset="-122"/>
              <a:cs typeface="微软雅黑" panose="020B0503020204020204" pitchFamily="34" charset="-120"/>
            </a:endParaRPr>
          </a:p>
        </p:txBody>
      </p:sp>
      <p:sp>
        <p:nvSpPr>
          <p:cNvPr id="6" name="Text 3"/>
          <p:cNvSpPr/>
          <p:nvPr>
            <p:custDataLst>
              <p:tags r:id="rId6"/>
            </p:custDataLst>
          </p:nvPr>
        </p:nvSpPr>
        <p:spPr>
          <a:xfrm>
            <a:off x="4653896" y="1831195"/>
            <a:ext cx="713232" cy="621792"/>
          </a:xfrm>
          <a:prstGeom prst="rect">
            <a:avLst/>
          </a:prstGeom>
          <a:noFill/>
        </p:spPr>
        <p:txBody>
          <a:bodyPr wrap="square" lIns="95250" tIns="95250" rIns="95250" bIns="95250" rtlCol="0" anchor="t">
            <a:spAutoFit/>
          </a:bodyPr>
          <a:lstStyle/>
          <a:p>
            <a:pPr marL="0" indent="0" algn="ctr">
              <a:lnSpc>
                <a:spcPct val="113000"/>
              </a:lnSpc>
              <a:spcBef>
                <a:spcPts val="375"/>
              </a:spcBef>
              <a:buNone/>
            </a:pPr>
            <a:r>
              <a:rPr lang="en-US" sz="2400" b="1" dirty="0">
                <a:solidFill>
                  <a:srgbClr val="002B7F"/>
                </a:solidFill>
                <a:latin typeface="微软雅黑" panose="020B0503020204020204" pitchFamily="34" charset="-122"/>
                <a:ea typeface="微软雅黑" panose="020B0503020204020204" pitchFamily="34" charset="-122"/>
                <a:cs typeface="微软雅黑" panose="020B0503020204020204" pitchFamily="34" charset="-120"/>
              </a:rPr>
              <a:t>02</a:t>
            </a:r>
            <a:endParaRPr lang="en-US" sz="1500" dirty="0"/>
          </a:p>
        </p:txBody>
      </p:sp>
      <p:sp>
        <p:nvSpPr>
          <p:cNvPr id="7" name="Text 4"/>
          <p:cNvSpPr/>
          <p:nvPr>
            <p:custDataLst>
              <p:tags r:id="rId7"/>
            </p:custDataLst>
          </p:nvPr>
        </p:nvSpPr>
        <p:spPr>
          <a:xfrm>
            <a:off x="1636376" y="2556167"/>
            <a:ext cx="3017520" cy="450215"/>
          </a:xfrm>
          <a:prstGeom prst="rect">
            <a:avLst/>
          </a:prstGeom>
          <a:noFill/>
        </p:spPr>
        <p:txBody>
          <a:bodyPr wrap="square" lIns="95250" tIns="95250" rIns="95250" bIns="95250" rtlCol="0" anchor="t">
            <a:spAutoFit/>
          </a:bodyPr>
          <a:lstStyle/>
          <a:p>
            <a:pPr marL="0" indent="0">
              <a:lnSpc>
                <a:spcPct val="113000"/>
              </a:lnSpc>
              <a:spcBef>
                <a:spcPts val="375"/>
              </a:spcBef>
              <a:buNone/>
            </a:pPr>
            <a:r>
              <a:rPr lang="zh-CN" altLang="en-US" sz="1500" dirty="0">
                <a:solidFill>
                  <a:srgbClr val="00070F"/>
                </a:solidFill>
                <a:latin typeface="微软雅黑" panose="020B0503020204020204" pitchFamily="34" charset="-122"/>
                <a:ea typeface="微软雅黑" panose="020B0503020204020204" pitchFamily="34" charset="-122"/>
                <a:cs typeface="微软雅黑" panose="020B0503020204020204" pitchFamily="34" charset="-120"/>
              </a:rPr>
              <a:t>赔偿</a:t>
            </a:r>
            <a:r>
              <a:rPr lang="zh-CN" altLang="en-US" sz="1500" dirty="0">
                <a:solidFill>
                  <a:srgbClr val="00070F"/>
                </a:solidFill>
                <a:latin typeface="微软雅黑" panose="020B0503020204020204" pitchFamily="34" charset="-122"/>
                <a:ea typeface="微软雅黑" panose="020B0503020204020204" pitchFamily="34" charset="-122"/>
                <a:cs typeface="微软雅黑" panose="020B0503020204020204" pitchFamily="34" charset="-120"/>
              </a:rPr>
              <a:t>项目</a:t>
            </a:r>
            <a:endParaRPr lang="zh-CN" altLang="en-US" sz="1500" dirty="0">
              <a:solidFill>
                <a:srgbClr val="00070F"/>
              </a:solidFill>
              <a:latin typeface="微软雅黑" panose="020B0503020204020204" pitchFamily="34" charset="-122"/>
              <a:ea typeface="微软雅黑" panose="020B0503020204020204" pitchFamily="34" charset="-122"/>
              <a:cs typeface="微软雅黑" panose="020B0503020204020204" pitchFamily="34" charset="-120"/>
            </a:endParaRPr>
          </a:p>
        </p:txBody>
      </p:sp>
      <p:sp>
        <p:nvSpPr>
          <p:cNvPr id="8" name="Text 5"/>
          <p:cNvSpPr/>
          <p:nvPr>
            <p:custDataLst>
              <p:tags r:id="rId8"/>
            </p:custDataLst>
          </p:nvPr>
        </p:nvSpPr>
        <p:spPr>
          <a:xfrm>
            <a:off x="1021920" y="2444108"/>
            <a:ext cx="713232" cy="621792"/>
          </a:xfrm>
          <a:prstGeom prst="rect">
            <a:avLst/>
          </a:prstGeom>
          <a:noFill/>
        </p:spPr>
        <p:txBody>
          <a:bodyPr wrap="square" lIns="95250" tIns="95250" rIns="95250" bIns="95250" rtlCol="0" anchor="t">
            <a:spAutoFit/>
          </a:bodyPr>
          <a:lstStyle/>
          <a:p>
            <a:pPr marL="0" indent="0" algn="ctr">
              <a:lnSpc>
                <a:spcPct val="113000"/>
              </a:lnSpc>
              <a:spcBef>
                <a:spcPts val="375"/>
              </a:spcBef>
              <a:buNone/>
            </a:pPr>
            <a:r>
              <a:rPr lang="en-US" sz="2400" b="1" dirty="0">
                <a:solidFill>
                  <a:srgbClr val="002B7F"/>
                </a:solidFill>
                <a:latin typeface="微软雅黑" panose="020B0503020204020204" pitchFamily="34" charset="-122"/>
                <a:ea typeface="微软雅黑" panose="020B0503020204020204" pitchFamily="34" charset="-122"/>
                <a:cs typeface="微软雅黑" panose="020B0503020204020204" pitchFamily="34" charset="-120"/>
              </a:rPr>
              <a:t>03</a:t>
            </a:r>
            <a:endParaRPr lang="en-US" sz="1500" dirty="0"/>
          </a:p>
        </p:txBody>
      </p:sp>
      <p:sp>
        <p:nvSpPr>
          <p:cNvPr id="9" name="Text 6"/>
          <p:cNvSpPr/>
          <p:nvPr>
            <p:custDataLst>
              <p:tags r:id="rId9"/>
            </p:custDataLst>
          </p:nvPr>
        </p:nvSpPr>
        <p:spPr>
          <a:xfrm>
            <a:off x="5268353" y="2556452"/>
            <a:ext cx="3017520" cy="450215"/>
          </a:xfrm>
          <a:prstGeom prst="rect">
            <a:avLst/>
          </a:prstGeom>
          <a:noFill/>
        </p:spPr>
        <p:txBody>
          <a:bodyPr wrap="square" lIns="95250" tIns="95250" rIns="95250" bIns="95250" rtlCol="0" anchor="t">
            <a:spAutoFit/>
          </a:bodyPr>
          <a:lstStyle/>
          <a:p>
            <a:pPr marL="0" indent="0">
              <a:lnSpc>
                <a:spcPct val="113000"/>
              </a:lnSpc>
              <a:spcBef>
                <a:spcPts val="375"/>
              </a:spcBef>
              <a:buNone/>
            </a:pPr>
            <a:r>
              <a:rPr lang="zh-CN" altLang="en-US" sz="1500" dirty="0">
                <a:solidFill>
                  <a:srgbClr val="00070F"/>
                </a:solidFill>
                <a:latin typeface="微软雅黑" panose="020B0503020204020204" pitchFamily="34" charset="-122"/>
                <a:ea typeface="微软雅黑" panose="020B0503020204020204" pitchFamily="34" charset="-122"/>
                <a:cs typeface="微软雅黑" panose="020B0503020204020204" pitchFamily="34" charset="-120"/>
              </a:rPr>
              <a:t>部分特殊</a:t>
            </a:r>
            <a:r>
              <a:rPr lang="zh-CN" altLang="en-US" sz="1500" dirty="0">
                <a:solidFill>
                  <a:srgbClr val="00070F"/>
                </a:solidFill>
                <a:latin typeface="微软雅黑" panose="020B0503020204020204" pitchFamily="34" charset="-122"/>
                <a:ea typeface="微软雅黑" panose="020B0503020204020204" pitchFamily="34" charset="-122"/>
                <a:cs typeface="微软雅黑" panose="020B0503020204020204" pitchFamily="34" charset="-120"/>
              </a:rPr>
              <a:t>保险</a:t>
            </a:r>
            <a:endParaRPr lang="zh-CN" altLang="en-US" sz="1500" dirty="0">
              <a:solidFill>
                <a:srgbClr val="00070F"/>
              </a:solidFill>
              <a:latin typeface="微软雅黑" panose="020B0503020204020204" pitchFamily="34" charset="-122"/>
              <a:ea typeface="微软雅黑" panose="020B0503020204020204" pitchFamily="34" charset="-122"/>
              <a:cs typeface="微软雅黑" panose="020B0503020204020204" pitchFamily="34" charset="-120"/>
            </a:endParaRPr>
          </a:p>
        </p:txBody>
      </p:sp>
      <p:sp>
        <p:nvSpPr>
          <p:cNvPr id="10" name="Text 7"/>
          <p:cNvSpPr/>
          <p:nvPr>
            <p:custDataLst>
              <p:tags r:id="rId10"/>
            </p:custDataLst>
          </p:nvPr>
        </p:nvSpPr>
        <p:spPr>
          <a:xfrm>
            <a:off x="4653896" y="2444393"/>
            <a:ext cx="713232" cy="621792"/>
          </a:xfrm>
          <a:prstGeom prst="rect">
            <a:avLst/>
          </a:prstGeom>
          <a:noFill/>
        </p:spPr>
        <p:txBody>
          <a:bodyPr wrap="square" lIns="95250" tIns="95250" rIns="95250" bIns="95250" rtlCol="0" anchor="t">
            <a:spAutoFit/>
          </a:bodyPr>
          <a:lstStyle/>
          <a:p>
            <a:pPr marL="0" indent="0" algn="ctr">
              <a:lnSpc>
                <a:spcPct val="113000"/>
              </a:lnSpc>
              <a:spcBef>
                <a:spcPts val="375"/>
              </a:spcBef>
              <a:buNone/>
            </a:pPr>
            <a:r>
              <a:rPr lang="en-US" sz="2400" b="1" dirty="0">
                <a:solidFill>
                  <a:srgbClr val="002B7F"/>
                </a:solidFill>
                <a:latin typeface="微软雅黑" panose="020B0503020204020204" pitchFamily="34" charset="-122"/>
                <a:ea typeface="微软雅黑" panose="020B0503020204020204" pitchFamily="34" charset="-122"/>
                <a:cs typeface="微软雅黑" panose="020B0503020204020204" pitchFamily="34" charset="-120"/>
              </a:rPr>
              <a:t>04</a:t>
            </a:r>
            <a:endParaRPr lang="en-US" sz="1500" dirty="0"/>
          </a:p>
        </p:txBody>
      </p:sp>
      <p:sp>
        <p:nvSpPr>
          <p:cNvPr id="15" name="Text 12"/>
          <p:cNvSpPr/>
          <p:nvPr/>
        </p:nvSpPr>
        <p:spPr>
          <a:xfrm>
            <a:off x="303329" y="139079"/>
            <a:ext cx="4113526" cy="1170432"/>
          </a:xfrm>
          <a:prstGeom prst="rect">
            <a:avLst/>
          </a:prstGeom>
          <a:noFill/>
        </p:spPr>
        <p:txBody>
          <a:bodyPr wrap="square" lIns="95250" tIns="95250" rIns="95250" bIns="95250" rtlCol="0" anchor="t">
            <a:spAutoFit/>
          </a:bodyPr>
          <a:lstStyle/>
          <a:p>
            <a:pPr marL="0" indent="0">
              <a:lnSpc>
                <a:spcPct val="113000"/>
              </a:lnSpc>
              <a:spcBef>
                <a:spcPts val="375"/>
              </a:spcBef>
              <a:buNone/>
            </a:pPr>
            <a:r>
              <a:rPr lang="en-US" sz="5400" b="1" dirty="0">
                <a:solidFill>
                  <a:srgbClr val="5A85D9">
                    <a:alpha val="10000"/>
                  </a:srgbClr>
                </a:solidFill>
                <a:latin typeface="微软雅黑" panose="020B0503020204020204" pitchFamily="34" charset="-122"/>
                <a:ea typeface="微软雅黑" panose="020B0503020204020204" pitchFamily="34" charset="-122"/>
                <a:cs typeface="微软雅黑" panose="020B0503020204020204" pitchFamily="34" charset="-120"/>
              </a:rPr>
              <a:t>CONTENTS</a:t>
            </a:r>
            <a:endParaRPr lang="en-US" sz="1500" dirty="0"/>
          </a:p>
        </p:txBody>
      </p:sp>
      <p:sp>
        <p:nvSpPr>
          <p:cNvPr id="16" name="Text 13"/>
          <p:cNvSpPr/>
          <p:nvPr/>
        </p:nvSpPr>
        <p:spPr>
          <a:xfrm>
            <a:off x="528866" y="505095"/>
            <a:ext cx="1699339" cy="950976"/>
          </a:xfrm>
          <a:prstGeom prst="rect">
            <a:avLst/>
          </a:prstGeom>
          <a:noFill/>
        </p:spPr>
        <p:txBody>
          <a:bodyPr wrap="square" lIns="95250" tIns="95250" rIns="95250" bIns="95250" rtlCol="0" anchor="t">
            <a:spAutoFit/>
          </a:bodyPr>
          <a:lstStyle/>
          <a:p>
            <a:pPr marL="0" indent="0">
              <a:lnSpc>
                <a:spcPct val="113000"/>
              </a:lnSpc>
              <a:spcBef>
                <a:spcPts val="375"/>
              </a:spcBef>
              <a:buNone/>
            </a:pPr>
            <a:r>
              <a:rPr lang="en-US" sz="4200" b="1" dirty="0">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目录</a:t>
            </a:r>
            <a:endParaRPr lang="en-US" sz="1500" dirty="0"/>
          </a:p>
        </p:txBody>
      </p:sp>
      <p:pic>
        <p:nvPicPr>
          <p:cNvPr id="18" name="图片 17"/>
          <p:cNvPicPr>
            <a:picLocks noChangeAspect="1" noChangeArrowheads="1"/>
          </p:cNvPicPr>
          <p:nvPr>
            <p:custDataLst>
              <p:tags r:id="rId11"/>
            </p:custDataLst>
          </p:nvPr>
        </p:nvPicPr>
        <p:blipFill>
          <a:blip r:embed="rId12">
            <a:clrChange>
              <a:clrFrom>
                <a:srgbClr val="FFFFFF">
                  <a:alpha val="100000"/>
                </a:srgbClr>
              </a:clrFrom>
              <a:clrTo>
                <a:srgbClr val="FFFFFF">
                  <a:alpha val="100000"/>
                  <a:alpha val="0"/>
                </a:srgbClr>
              </a:clrTo>
            </a:clrChange>
          </a:blip>
          <a:srcRect/>
          <a:stretch>
            <a:fillRect/>
          </a:stretch>
        </p:blipFill>
        <p:spPr bwMode="auto">
          <a:xfrm>
            <a:off x="6071870" y="0"/>
            <a:ext cx="3072130" cy="9652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63370" y="1959269"/>
            <a:ext cx="5221112" cy="763270"/>
          </a:xfrm>
          <a:prstGeom prst="rect">
            <a:avLst/>
          </a:prstGeom>
          <a:noFill/>
        </p:spPr>
        <p:txBody>
          <a:bodyPr wrap="square" lIns="95250" tIns="95250" rIns="95250" bIns="95250" rtlCol="0" anchor="t">
            <a:spAutoFit/>
          </a:bodyPr>
          <a:lstStyle/>
          <a:p>
            <a:pPr marL="0" indent="0">
              <a:lnSpc>
                <a:spcPct val="113000"/>
              </a:lnSpc>
              <a:spcBef>
                <a:spcPts val="375"/>
              </a:spcBef>
              <a:buNone/>
            </a:pPr>
            <a:r>
              <a:rPr lang="zh-CN" altLang="en-US" sz="3300" b="1" dirty="0">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交强险</a:t>
            </a:r>
            <a:r>
              <a:rPr lang="en-US" sz="3300" b="1" dirty="0">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概述</a:t>
            </a:r>
            <a:endParaRPr lang="en-US" sz="1500" dirty="0"/>
          </a:p>
        </p:txBody>
      </p:sp>
      <p:pic>
        <p:nvPicPr>
          <p:cNvPr id="3" name="Image 0" descr="preencoded.png"/>
          <p:cNvPicPr>
            <a:picLocks noChangeAspect="1"/>
          </p:cNvPicPr>
          <p:nvPr/>
        </p:nvPicPr>
        <p:blipFill>
          <a:blip r:embed="rId2"/>
          <a:stretch>
            <a:fillRect/>
          </a:stretch>
        </p:blipFill>
        <p:spPr>
          <a:xfrm>
            <a:off x="463370" y="438260"/>
            <a:ext cx="914028" cy="914028"/>
          </a:xfrm>
          <a:prstGeom prst="rect">
            <a:avLst/>
          </a:prstGeom>
        </p:spPr>
      </p:pic>
      <p:sp>
        <p:nvSpPr>
          <p:cNvPr id="4" name="Text 1"/>
          <p:cNvSpPr/>
          <p:nvPr/>
        </p:nvSpPr>
        <p:spPr>
          <a:xfrm>
            <a:off x="345154" y="742055"/>
            <a:ext cx="1356643" cy="941832"/>
          </a:xfrm>
          <a:prstGeom prst="rect">
            <a:avLst/>
          </a:prstGeom>
          <a:noFill/>
        </p:spPr>
        <p:txBody>
          <a:bodyPr wrap="square" lIns="95250" tIns="95250" rIns="95250" bIns="95250" rtlCol="0" anchor="t">
            <a:spAutoFit/>
          </a:bodyPr>
          <a:lstStyle/>
          <a:p>
            <a:pPr marL="0" indent="0" algn="ctr">
              <a:lnSpc>
                <a:spcPct val="113000"/>
              </a:lnSpc>
              <a:spcBef>
                <a:spcPts val="375"/>
              </a:spcBef>
              <a:buNone/>
            </a:pPr>
            <a:r>
              <a:rPr lang="en-US" sz="4050" b="1" dirty="0">
                <a:solidFill>
                  <a:srgbClr val="002B7F"/>
                </a:solidFill>
                <a:latin typeface="Arial" panose="020B0604020202020204" pitchFamily="34" charset="0"/>
                <a:ea typeface="Arial" panose="020B0604020202020204" pitchFamily="34" charset="-122"/>
                <a:cs typeface="Arial" panose="020B0604020202020204" pitchFamily="34" charset="-120"/>
              </a:rPr>
              <a:t>01</a:t>
            </a:r>
            <a:endParaRPr lang="en-US" sz="1500" dirty="0"/>
          </a:p>
        </p:txBody>
      </p:sp>
      <p:pic>
        <p:nvPicPr>
          <p:cNvPr id="6" name="图片 5"/>
          <p:cNvPicPr>
            <a:picLocks noChangeAspect="1" noChangeArrowheads="1"/>
          </p:cNvPicPr>
          <p:nvPr>
            <p:custDataLst>
              <p:tags r:id="rId3"/>
            </p:custDataLst>
          </p:nvPr>
        </p:nvPicPr>
        <p:blipFill>
          <a:blip r:embed="rId4">
            <a:clrChange>
              <a:clrFrom>
                <a:srgbClr val="FFFFFF">
                  <a:alpha val="100000"/>
                </a:srgbClr>
              </a:clrFrom>
              <a:clrTo>
                <a:srgbClr val="FFFFFF">
                  <a:alpha val="100000"/>
                  <a:alpha val="0"/>
                </a:srgbClr>
              </a:clrTo>
            </a:clrChange>
          </a:blip>
          <a:srcRect/>
          <a:stretch>
            <a:fillRect/>
          </a:stretch>
        </p:blipFill>
        <p:spPr bwMode="auto">
          <a:xfrm>
            <a:off x="6071870" y="0"/>
            <a:ext cx="3072130" cy="965200"/>
          </a:xfrm>
          <a:prstGeom prst="rect">
            <a:avLst/>
          </a:prstGeom>
          <a:noFill/>
          <a:ln w="9525">
            <a:noFill/>
            <a:miter lim="800000"/>
            <a:headEnd/>
            <a:tailEnd/>
          </a:ln>
        </p:spPr>
      </p:pic>
      <p:sp>
        <p:nvSpPr>
          <p:cNvPr id="5" name="文本框 4"/>
          <p:cNvSpPr txBox="1"/>
          <p:nvPr/>
        </p:nvSpPr>
        <p:spPr>
          <a:xfrm>
            <a:off x="2776855" y="2357120"/>
            <a:ext cx="3295015" cy="2700020"/>
          </a:xfrm>
          <a:prstGeom prst="rect">
            <a:avLst/>
          </a:prstGeom>
          <a:noFill/>
        </p:spPr>
        <p:txBody>
          <a:bodyPr wrap="square" rtlCol="0">
            <a:noAutofit/>
          </a:bodyPr>
          <a:p>
            <a:r>
              <a:rPr lang="zh-CN" altLang="en-US"/>
              <a:t>交强险</a:t>
            </a:r>
            <a:r>
              <a:rPr lang="en-US" altLang="zh-CN"/>
              <a:t>20</a:t>
            </a:r>
            <a:r>
              <a:rPr lang="zh-CN" altLang="en-US"/>
              <a:t>万元赔偿范围包括死亡伤残赔偿、医疗费用赔偿和财产损失赔偿</a:t>
            </a:r>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1128484" y="189853"/>
            <a:ext cx="7417158" cy="554990"/>
          </a:xfrm>
          <a:prstGeom prst="rect">
            <a:avLst/>
          </a:prstGeom>
          <a:noFill/>
        </p:spPr>
        <p:txBody>
          <a:bodyPr wrap="square" lIns="95250" tIns="95250" rIns="95250" bIns="95250" rtlCol="0" anchor="t">
            <a:spAutoFit/>
          </a:bodyPr>
          <a:lstStyle/>
          <a:p>
            <a:pPr marL="0" indent="0">
              <a:lnSpc>
                <a:spcPct val="113000"/>
              </a:lnSpc>
              <a:spcBef>
                <a:spcPts val="375"/>
              </a:spcBef>
              <a:buNone/>
            </a:pPr>
            <a:r>
              <a:rPr lang="zh-CN" altLang="en-US" sz="2100" b="1" dirty="0">
                <a:solidFill>
                  <a:srgbClr val="002B7F"/>
                </a:solidFill>
                <a:latin typeface="Arial" panose="020B0604020202020204" pitchFamily="34" charset="0"/>
                <a:ea typeface="Arial" panose="020B0604020202020204" pitchFamily="34" charset="-122"/>
                <a:cs typeface="Arial" panose="020B0604020202020204" pitchFamily="34" charset="-120"/>
              </a:rPr>
              <a:t>交强险的保额及</a:t>
            </a:r>
            <a:r>
              <a:rPr lang="zh-CN" altLang="en-US" sz="2100" b="1" dirty="0">
                <a:solidFill>
                  <a:srgbClr val="002B7F"/>
                </a:solidFill>
                <a:latin typeface="Arial" panose="020B0604020202020204" pitchFamily="34" charset="0"/>
                <a:ea typeface="Arial" panose="020B0604020202020204" pitchFamily="34" charset="-122"/>
                <a:cs typeface="Arial" panose="020B0604020202020204" pitchFamily="34" charset="-120"/>
              </a:rPr>
              <a:t>项目</a:t>
            </a:r>
            <a:endParaRPr lang="zh-CN" altLang="en-US" sz="2100" b="1" dirty="0">
              <a:solidFill>
                <a:srgbClr val="002B7F"/>
              </a:solidFill>
              <a:latin typeface="Arial" panose="020B0604020202020204" pitchFamily="34" charset="0"/>
              <a:ea typeface="Arial" panose="020B0604020202020204" pitchFamily="34" charset="-122"/>
              <a:cs typeface="Arial" panose="020B0604020202020204" pitchFamily="34" charset="-120"/>
            </a:endParaRPr>
          </a:p>
        </p:txBody>
      </p:sp>
      <p:pic>
        <p:nvPicPr>
          <p:cNvPr id="3" name="Image 0" descr="preencoded.png"/>
          <p:cNvPicPr>
            <a:picLocks noChangeAspect="1"/>
          </p:cNvPicPr>
          <p:nvPr/>
        </p:nvPicPr>
        <p:blipFill>
          <a:blip r:embed="rId2"/>
          <a:stretch>
            <a:fillRect/>
          </a:stretch>
        </p:blipFill>
        <p:spPr>
          <a:xfrm>
            <a:off x="258199" y="281813"/>
            <a:ext cx="595863" cy="401295"/>
          </a:xfrm>
          <a:prstGeom prst="rect">
            <a:avLst/>
          </a:prstGeom>
        </p:spPr>
      </p:pic>
      <p:pic>
        <p:nvPicPr>
          <p:cNvPr id="4" name="Image 1" descr="preencoded.png"/>
          <p:cNvPicPr>
            <a:picLocks noChangeAspect="1"/>
          </p:cNvPicPr>
          <p:nvPr/>
        </p:nvPicPr>
        <p:blipFill>
          <a:blip r:embed="rId3"/>
          <a:stretch>
            <a:fillRect/>
          </a:stretch>
        </p:blipFill>
        <p:spPr>
          <a:xfrm>
            <a:off x="457640" y="313792"/>
            <a:ext cx="595863" cy="401295"/>
          </a:xfrm>
          <a:prstGeom prst="rect">
            <a:avLst/>
          </a:prstGeom>
        </p:spPr>
      </p:pic>
      <p:pic>
        <p:nvPicPr>
          <p:cNvPr id="5" name="Image 2" descr="preencoded.png"/>
          <p:cNvPicPr>
            <a:picLocks noChangeAspect="1"/>
          </p:cNvPicPr>
          <p:nvPr>
            <p:custDataLst>
              <p:tags r:id="rId4"/>
            </p:custDataLst>
          </p:nvPr>
        </p:nvPicPr>
        <p:blipFill>
          <a:blip r:embed="rId5"/>
          <a:stretch>
            <a:fillRect/>
          </a:stretch>
        </p:blipFill>
        <p:spPr>
          <a:xfrm>
            <a:off x="801601" y="1138322"/>
            <a:ext cx="528891" cy="391522"/>
          </a:xfrm>
          <a:prstGeom prst="rect">
            <a:avLst/>
          </a:prstGeom>
        </p:spPr>
      </p:pic>
      <p:pic>
        <p:nvPicPr>
          <p:cNvPr id="6" name="Image 3" descr="preencoded.png"/>
          <p:cNvPicPr>
            <a:picLocks noChangeAspect="1"/>
          </p:cNvPicPr>
          <p:nvPr>
            <p:custDataLst>
              <p:tags r:id="rId6"/>
            </p:custDataLst>
          </p:nvPr>
        </p:nvPicPr>
        <p:blipFill>
          <a:blip r:embed="rId7">
            <a:alphaModFix amt="10000"/>
          </a:blip>
          <a:stretch>
            <a:fillRect/>
          </a:stretch>
        </p:blipFill>
        <p:spPr>
          <a:xfrm>
            <a:off x="1330124" y="1132915"/>
            <a:ext cx="2944368" cy="1645920"/>
          </a:xfrm>
          <a:prstGeom prst="rect">
            <a:avLst/>
          </a:prstGeom>
        </p:spPr>
      </p:pic>
      <p:pic>
        <p:nvPicPr>
          <p:cNvPr id="7" name="Image 4" descr="preencoded.png"/>
          <p:cNvPicPr>
            <a:picLocks noChangeAspect="1"/>
          </p:cNvPicPr>
          <p:nvPr>
            <p:custDataLst>
              <p:tags r:id="rId8"/>
            </p:custDataLst>
          </p:nvPr>
        </p:nvPicPr>
        <p:blipFill>
          <a:blip r:embed="rId7">
            <a:alphaModFix amt="10000"/>
          </a:blip>
          <a:stretch>
            <a:fillRect/>
          </a:stretch>
        </p:blipFill>
        <p:spPr>
          <a:xfrm>
            <a:off x="5495514" y="1529844"/>
            <a:ext cx="2944368" cy="1645920"/>
          </a:xfrm>
          <a:prstGeom prst="rect">
            <a:avLst/>
          </a:prstGeom>
        </p:spPr>
      </p:pic>
      <p:pic>
        <p:nvPicPr>
          <p:cNvPr id="8" name="Image 5" descr="preencoded.png"/>
          <p:cNvPicPr>
            <a:picLocks noChangeAspect="1"/>
          </p:cNvPicPr>
          <p:nvPr>
            <p:custDataLst>
              <p:tags r:id="rId9"/>
            </p:custDataLst>
          </p:nvPr>
        </p:nvPicPr>
        <p:blipFill>
          <a:blip r:embed="rId7">
            <a:alphaModFix amt="10000"/>
          </a:blip>
          <a:stretch>
            <a:fillRect/>
          </a:stretch>
        </p:blipFill>
        <p:spPr>
          <a:xfrm>
            <a:off x="2206032" y="3066458"/>
            <a:ext cx="2944368" cy="1645920"/>
          </a:xfrm>
          <a:prstGeom prst="rect">
            <a:avLst/>
          </a:prstGeom>
        </p:spPr>
      </p:pic>
      <p:sp>
        <p:nvSpPr>
          <p:cNvPr id="9" name="Text 1"/>
          <p:cNvSpPr/>
          <p:nvPr>
            <p:custDataLst>
              <p:tags r:id="rId10"/>
            </p:custDataLst>
          </p:nvPr>
        </p:nvSpPr>
        <p:spPr>
          <a:xfrm>
            <a:off x="703661" y="1129178"/>
            <a:ext cx="688194" cy="402336"/>
          </a:xfrm>
          <a:prstGeom prst="rect">
            <a:avLst/>
          </a:prstGeom>
          <a:noFill/>
        </p:spPr>
        <p:txBody>
          <a:bodyPr wrap="square" lIns="95250" tIns="95250" rIns="95250" bIns="95250" rtlCol="0" anchor="t">
            <a:spAutoFit/>
          </a:bodyPr>
          <a:lstStyle/>
          <a:p>
            <a:pPr marL="0" indent="0" algn="ctr">
              <a:lnSpc>
                <a:spcPct val="100000"/>
              </a:lnSpc>
              <a:spcBef>
                <a:spcPts val="375"/>
              </a:spcBef>
              <a:buNone/>
            </a:pPr>
            <a:r>
              <a:rPr lang="en-US" sz="18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01</a:t>
            </a:r>
            <a:endParaRPr lang="en-US" sz="1500" dirty="0"/>
          </a:p>
        </p:txBody>
      </p:sp>
      <p:sp>
        <p:nvSpPr>
          <p:cNvPr id="10" name="Text 2"/>
          <p:cNvSpPr/>
          <p:nvPr>
            <p:custDataLst>
              <p:tags r:id="rId11"/>
            </p:custDataLst>
          </p:nvPr>
        </p:nvSpPr>
        <p:spPr>
          <a:xfrm>
            <a:off x="1330491" y="1187779"/>
            <a:ext cx="2944001" cy="1344295"/>
          </a:xfrm>
          <a:prstGeom prst="rect">
            <a:avLst/>
          </a:prstGeom>
          <a:noFill/>
        </p:spPr>
        <p:txBody>
          <a:bodyPr wrap="square" lIns="95250" tIns="95250" rIns="95250" bIns="95250" rtlCol="0" anchor="t">
            <a:spAutoFit/>
          </a:bodyPr>
          <a:lstStyle/>
          <a:p>
            <a:pPr marL="0" indent="0">
              <a:lnSpc>
                <a:spcPct val="100000"/>
              </a:lnSpc>
              <a:spcBef>
                <a:spcPts val="375"/>
              </a:spcBef>
              <a:buNone/>
            </a:pPr>
            <a:r>
              <a:rPr lang="zh-CN" altLang="en-US" sz="1500" dirty="0"/>
              <a:t>死亡伤残赔偿</a:t>
            </a:r>
            <a:r>
              <a:rPr lang="en-US" altLang="zh-CN" sz="1500" dirty="0"/>
              <a:t>:</a:t>
            </a:r>
            <a:r>
              <a:rPr lang="zh-CN" altLang="en-US" sz="1500" dirty="0"/>
              <a:t>最高限额为</a:t>
            </a:r>
            <a:r>
              <a:rPr lang="en-US" altLang="zh-CN" sz="1500" dirty="0"/>
              <a:t>18</a:t>
            </a:r>
            <a:r>
              <a:rPr lang="zh-CN" altLang="en-US" sz="1500" dirty="0"/>
              <a:t>万元，涵盖护理费、误工费、残疾赔偿金、被抚养人生活费、精神损害抚慰金、交通费和残疾辅助器具费等。</a:t>
            </a:r>
            <a:endParaRPr lang="en-US" sz="1500" dirty="0"/>
          </a:p>
        </p:txBody>
      </p:sp>
      <p:sp>
        <p:nvSpPr>
          <p:cNvPr id="12" name="Text 4"/>
          <p:cNvSpPr/>
          <p:nvPr>
            <p:custDataLst>
              <p:tags r:id="rId12"/>
            </p:custDataLst>
          </p:nvPr>
        </p:nvSpPr>
        <p:spPr>
          <a:xfrm>
            <a:off x="5495971" y="1584691"/>
            <a:ext cx="2944368" cy="421005"/>
          </a:xfrm>
          <a:prstGeom prst="rect">
            <a:avLst/>
          </a:prstGeom>
          <a:noFill/>
        </p:spPr>
        <p:txBody>
          <a:bodyPr wrap="square" lIns="95250" tIns="95250" rIns="95250" bIns="95250" rtlCol="0" anchor="t">
            <a:spAutoFit/>
          </a:bodyPr>
          <a:lstStyle/>
          <a:p>
            <a:pPr marL="0" indent="0">
              <a:lnSpc>
                <a:spcPct val="100000"/>
              </a:lnSpc>
              <a:spcBef>
                <a:spcPts val="375"/>
              </a:spcBef>
              <a:buNone/>
            </a:pPr>
            <a:endParaRPr lang="en-US" sz="1500" dirty="0"/>
          </a:p>
        </p:txBody>
      </p:sp>
      <p:sp>
        <p:nvSpPr>
          <p:cNvPr id="13" name="Text 5"/>
          <p:cNvSpPr/>
          <p:nvPr>
            <p:custDataLst>
              <p:tags r:id="rId13"/>
            </p:custDataLst>
          </p:nvPr>
        </p:nvSpPr>
        <p:spPr>
          <a:xfrm>
            <a:off x="5495514" y="1886460"/>
            <a:ext cx="2944368" cy="882650"/>
          </a:xfrm>
          <a:prstGeom prst="rect">
            <a:avLst/>
          </a:prstGeom>
          <a:noFill/>
        </p:spPr>
        <p:txBody>
          <a:bodyPr wrap="square" lIns="95250" tIns="95250" rIns="95250" bIns="95250" rtlCol="0" anchor="t">
            <a:spAutoFit/>
          </a:bodyPr>
          <a:lstStyle/>
          <a:p>
            <a:pPr marL="0" indent="0" algn="just">
              <a:lnSpc>
                <a:spcPct val="100000"/>
              </a:lnSpc>
              <a:spcBef>
                <a:spcPts val="375"/>
              </a:spcBef>
              <a:buNone/>
            </a:pPr>
            <a:r>
              <a:rPr lang="zh-CN" altLang="en-US" sz="1500" dirty="0"/>
              <a:t>财产损失赔偿</a:t>
            </a:r>
            <a:r>
              <a:rPr lang="en-US" altLang="zh-CN" sz="1500" dirty="0"/>
              <a:t>:</a:t>
            </a:r>
            <a:r>
              <a:rPr lang="zh-CN" altLang="en-US" sz="1500" dirty="0"/>
              <a:t>最高限额为</a:t>
            </a:r>
            <a:r>
              <a:rPr lang="en-US" altLang="zh-CN" sz="1500" dirty="0"/>
              <a:t>2000</a:t>
            </a:r>
            <a:r>
              <a:rPr lang="zh-CN" altLang="en-US" sz="1500" dirty="0"/>
              <a:t>元，包括车辆维修费、施救费及其他财产损失等。</a:t>
            </a:r>
            <a:endParaRPr lang="zh-CN" altLang="en-US" sz="1500" dirty="0"/>
          </a:p>
        </p:txBody>
      </p:sp>
      <p:sp>
        <p:nvSpPr>
          <p:cNvPr id="15" name="Text 7"/>
          <p:cNvSpPr/>
          <p:nvPr>
            <p:custDataLst>
              <p:tags r:id="rId14"/>
            </p:custDataLst>
          </p:nvPr>
        </p:nvSpPr>
        <p:spPr>
          <a:xfrm>
            <a:off x="2206075" y="3422634"/>
            <a:ext cx="2944368" cy="1113790"/>
          </a:xfrm>
          <a:prstGeom prst="rect">
            <a:avLst/>
          </a:prstGeom>
          <a:noFill/>
        </p:spPr>
        <p:txBody>
          <a:bodyPr wrap="square" lIns="95250" tIns="95250" rIns="95250" bIns="95250" rtlCol="0" anchor="t">
            <a:spAutoFit/>
          </a:bodyPr>
          <a:lstStyle/>
          <a:p>
            <a:pPr marL="0" indent="0" algn="just">
              <a:lnSpc>
                <a:spcPct val="100000"/>
              </a:lnSpc>
              <a:spcBef>
                <a:spcPts val="375"/>
              </a:spcBef>
              <a:buNone/>
            </a:pPr>
            <a:r>
              <a:rPr lang="zh-CN" altLang="en-US" sz="1500" dirty="0"/>
              <a:t>医疗费用赔偿</a:t>
            </a:r>
            <a:r>
              <a:rPr lang="en-US" altLang="zh-CN" sz="1500" dirty="0"/>
              <a:t>:</a:t>
            </a:r>
            <a:r>
              <a:rPr lang="zh-CN" altLang="en-US" sz="1500" dirty="0"/>
              <a:t>最高限额为</a:t>
            </a:r>
            <a:r>
              <a:rPr lang="en-US" altLang="zh-CN" sz="1500" dirty="0"/>
              <a:t>1.8</a:t>
            </a:r>
            <a:r>
              <a:rPr lang="zh-CN" altLang="en-US" sz="1500" dirty="0"/>
              <a:t>万元，包括医药费、诊疗费、住院费、住院伙食补助费、必要的后续治疗费和营养费等。</a:t>
            </a:r>
            <a:endParaRPr lang="zh-CN" altLang="en-US" sz="1500" dirty="0"/>
          </a:p>
        </p:txBody>
      </p:sp>
      <p:pic>
        <p:nvPicPr>
          <p:cNvPr id="16" name="Image 6" descr="preencoded.png"/>
          <p:cNvPicPr>
            <a:picLocks noChangeAspect="1"/>
          </p:cNvPicPr>
          <p:nvPr>
            <p:custDataLst>
              <p:tags r:id="rId15"/>
            </p:custDataLst>
          </p:nvPr>
        </p:nvPicPr>
        <p:blipFill>
          <a:blip r:embed="rId5"/>
          <a:stretch>
            <a:fillRect/>
          </a:stretch>
        </p:blipFill>
        <p:spPr>
          <a:xfrm>
            <a:off x="1677184" y="3071780"/>
            <a:ext cx="528891" cy="391522"/>
          </a:xfrm>
          <a:prstGeom prst="rect">
            <a:avLst/>
          </a:prstGeom>
        </p:spPr>
      </p:pic>
      <p:sp>
        <p:nvSpPr>
          <p:cNvPr id="17" name="Text 8"/>
          <p:cNvSpPr/>
          <p:nvPr>
            <p:custDataLst>
              <p:tags r:id="rId16"/>
            </p:custDataLst>
          </p:nvPr>
        </p:nvSpPr>
        <p:spPr>
          <a:xfrm>
            <a:off x="1604032" y="3066373"/>
            <a:ext cx="650309" cy="402336"/>
          </a:xfrm>
          <a:prstGeom prst="rect">
            <a:avLst/>
          </a:prstGeom>
          <a:noFill/>
        </p:spPr>
        <p:txBody>
          <a:bodyPr wrap="square" lIns="95250" tIns="95250" rIns="95250" bIns="95250" rtlCol="0" anchor="t">
            <a:spAutoFit/>
          </a:bodyPr>
          <a:lstStyle/>
          <a:p>
            <a:pPr marL="0" indent="0" algn="ctr">
              <a:lnSpc>
                <a:spcPct val="100000"/>
              </a:lnSpc>
              <a:spcBef>
                <a:spcPts val="375"/>
              </a:spcBef>
              <a:buNone/>
            </a:pPr>
            <a:r>
              <a:rPr lang="en-US" sz="18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02</a:t>
            </a:r>
            <a:endParaRPr lang="en-US" sz="1500" dirty="0"/>
          </a:p>
        </p:txBody>
      </p:sp>
      <p:pic>
        <p:nvPicPr>
          <p:cNvPr id="18" name="Image 7" descr="preencoded.png"/>
          <p:cNvPicPr>
            <a:picLocks noChangeAspect="1"/>
          </p:cNvPicPr>
          <p:nvPr>
            <p:custDataLst>
              <p:tags r:id="rId17"/>
            </p:custDataLst>
          </p:nvPr>
        </p:nvPicPr>
        <p:blipFill>
          <a:blip r:embed="rId5"/>
          <a:stretch>
            <a:fillRect/>
          </a:stretch>
        </p:blipFill>
        <p:spPr>
          <a:xfrm>
            <a:off x="4966302" y="1535251"/>
            <a:ext cx="528891" cy="391522"/>
          </a:xfrm>
          <a:prstGeom prst="rect">
            <a:avLst/>
          </a:prstGeom>
        </p:spPr>
      </p:pic>
      <p:sp>
        <p:nvSpPr>
          <p:cNvPr id="19" name="Text 9"/>
          <p:cNvSpPr/>
          <p:nvPr>
            <p:custDataLst>
              <p:tags r:id="rId18"/>
            </p:custDataLst>
          </p:nvPr>
        </p:nvSpPr>
        <p:spPr>
          <a:xfrm>
            <a:off x="4847430" y="1529844"/>
            <a:ext cx="739524" cy="402336"/>
          </a:xfrm>
          <a:prstGeom prst="rect">
            <a:avLst/>
          </a:prstGeom>
          <a:noFill/>
        </p:spPr>
        <p:txBody>
          <a:bodyPr wrap="square" lIns="95250" tIns="95250" rIns="95250" bIns="95250" rtlCol="0" anchor="t">
            <a:spAutoFit/>
          </a:bodyPr>
          <a:lstStyle/>
          <a:p>
            <a:pPr marL="0" indent="0" algn="ctr">
              <a:lnSpc>
                <a:spcPct val="100000"/>
              </a:lnSpc>
              <a:spcBef>
                <a:spcPts val="375"/>
              </a:spcBef>
              <a:buNone/>
            </a:pPr>
            <a:r>
              <a:rPr lang="en-US" sz="18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03</a:t>
            </a:r>
            <a:endParaRPr lang="en-US" sz="1500" dirty="0"/>
          </a:p>
        </p:txBody>
      </p:sp>
      <p:pic>
        <p:nvPicPr>
          <p:cNvPr id="20" name="图片 19"/>
          <p:cNvPicPr>
            <a:picLocks noChangeAspect="1" noChangeArrowheads="1"/>
          </p:cNvPicPr>
          <p:nvPr>
            <p:custDataLst>
              <p:tags r:id="rId19"/>
            </p:custDataLst>
          </p:nvPr>
        </p:nvPicPr>
        <p:blipFill>
          <a:blip r:embed="rId20">
            <a:clrChange>
              <a:clrFrom>
                <a:srgbClr val="FFFFFF">
                  <a:alpha val="100000"/>
                </a:srgbClr>
              </a:clrFrom>
              <a:clrTo>
                <a:srgbClr val="FFFFFF">
                  <a:alpha val="100000"/>
                  <a:alpha val="0"/>
                </a:srgbClr>
              </a:clrTo>
            </a:clrChange>
          </a:blip>
          <a:srcRect/>
          <a:stretch>
            <a:fillRect/>
          </a:stretch>
        </p:blipFill>
        <p:spPr bwMode="auto">
          <a:xfrm>
            <a:off x="6071870" y="0"/>
            <a:ext cx="3072130" cy="9652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1128484" y="189853"/>
            <a:ext cx="7417158" cy="554990"/>
          </a:xfrm>
          <a:prstGeom prst="rect">
            <a:avLst/>
          </a:prstGeom>
          <a:noFill/>
        </p:spPr>
        <p:txBody>
          <a:bodyPr wrap="square" lIns="95250" tIns="95250" rIns="95250" bIns="95250" rtlCol="0" anchor="t">
            <a:spAutoFit/>
          </a:bodyPr>
          <a:lstStyle/>
          <a:p>
            <a:pPr marL="0" indent="0">
              <a:lnSpc>
                <a:spcPct val="113000"/>
              </a:lnSpc>
              <a:spcBef>
                <a:spcPts val="375"/>
              </a:spcBef>
              <a:buNone/>
            </a:pPr>
            <a:r>
              <a:rPr lang="zh-CN" altLang="en-US" sz="2100" b="1" dirty="0">
                <a:solidFill>
                  <a:srgbClr val="002B7F"/>
                </a:solidFill>
                <a:latin typeface="Arial" panose="020B0604020202020204" pitchFamily="34" charset="0"/>
                <a:ea typeface="Arial" panose="020B0604020202020204" pitchFamily="34" charset="-122"/>
                <a:cs typeface="Arial" panose="020B0604020202020204" pitchFamily="34" charset="-120"/>
              </a:rPr>
              <a:t>交强险拒赔</a:t>
            </a:r>
            <a:r>
              <a:rPr lang="zh-CN" altLang="en-US" sz="2100" b="1" dirty="0">
                <a:solidFill>
                  <a:srgbClr val="002B7F"/>
                </a:solidFill>
                <a:latin typeface="Arial" panose="020B0604020202020204" pitchFamily="34" charset="0"/>
                <a:ea typeface="Arial" panose="020B0604020202020204" pitchFamily="34" charset="-122"/>
                <a:cs typeface="Arial" panose="020B0604020202020204" pitchFamily="34" charset="-120"/>
              </a:rPr>
              <a:t>情形</a:t>
            </a:r>
            <a:endParaRPr lang="zh-CN" altLang="en-US" sz="2100" b="1" dirty="0">
              <a:solidFill>
                <a:srgbClr val="002B7F"/>
              </a:solidFill>
              <a:latin typeface="Arial" panose="020B0604020202020204" pitchFamily="34" charset="0"/>
              <a:ea typeface="Arial" panose="020B0604020202020204" pitchFamily="34" charset="-122"/>
              <a:cs typeface="Arial" panose="020B0604020202020204" pitchFamily="34" charset="-120"/>
            </a:endParaRPr>
          </a:p>
        </p:txBody>
      </p:sp>
      <p:pic>
        <p:nvPicPr>
          <p:cNvPr id="3" name="Image 0" descr="preencoded.png"/>
          <p:cNvPicPr>
            <a:picLocks noChangeAspect="1"/>
          </p:cNvPicPr>
          <p:nvPr/>
        </p:nvPicPr>
        <p:blipFill>
          <a:blip r:embed="rId2"/>
          <a:stretch>
            <a:fillRect/>
          </a:stretch>
        </p:blipFill>
        <p:spPr>
          <a:xfrm>
            <a:off x="258199" y="281813"/>
            <a:ext cx="595863" cy="401295"/>
          </a:xfrm>
          <a:prstGeom prst="rect">
            <a:avLst/>
          </a:prstGeom>
        </p:spPr>
      </p:pic>
      <p:pic>
        <p:nvPicPr>
          <p:cNvPr id="4" name="Image 1" descr="preencoded.png"/>
          <p:cNvPicPr>
            <a:picLocks noChangeAspect="1"/>
          </p:cNvPicPr>
          <p:nvPr/>
        </p:nvPicPr>
        <p:blipFill>
          <a:blip r:embed="rId3"/>
          <a:stretch>
            <a:fillRect/>
          </a:stretch>
        </p:blipFill>
        <p:spPr>
          <a:xfrm>
            <a:off x="457640" y="313792"/>
            <a:ext cx="595863" cy="401295"/>
          </a:xfrm>
          <a:prstGeom prst="rect">
            <a:avLst/>
          </a:prstGeom>
        </p:spPr>
      </p:pic>
      <p:pic>
        <p:nvPicPr>
          <p:cNvPr id="5" name="Image 2" descr="preencoded.png"/>
          <p:cNvPicPr>
            <a:picLocks noChangeAspect="1"/>
          </p:cNvPicPr>
          <p:nvPr>
            <p:custDataLst>
              <p:tags r:id="rId4"/>
            </p:custDataLst>
          </p:nvPr>
        </p:nvPicPr>
        <p:blipFill>
          <a:blip r:embed="rId5">
            <a:alphaModFix amt="10000"/>
          </a:blip>
          <a:stretch>
            <a:fillRect/>
          </a:stretch>
        </p:blipFill>
        <p:spPr>
          <a:xfrm>
            <a:off x="622300" y="1030605"/>
            <a:ext cx="2515870" cy="3912870"/>
          </a:xfrm>
          <a:prstGeom prst="rect">
            <a:avLst/>
          </a:prstGeom>
        </p:spPr>
      </p:pic>
      <p:sp>
        <p:nvSpPr>
          <p:cNvPr id="6" name="Text 1"/>
          <p:cNvSpPr/>
          <p:nvPr>
            <p:custDataLst>
              <p:tags r:id="rId6"/>
            </p:custDataLst>
          </p:nvPr>
        </p:nvSpPr>
        <p:spPr>
          <a:xfrm>
            <a:off x="768630" y="1164778"/>
            <a:ext cx="1362233" cy="704088"/>
          </a:xfrm>
          <a:prstGeom prst="rect">
            <a:avLst/>
          </a:prstGeom>
          <a:noFill/>
        </p:spPr>
        <p:txBody>
          <a:bodyPr wrap="square" lIns="95250" tIns="95250" rIns="95250" bIns="95250" rtlCol="0" anchor="t">
            <a:spAutoFit/>
          </a:bodyPr>
          <a:lstStyle/>
          <a:p>
            <a:pPr marL="0" indent="0">
              <a:lnSpc>
                <a:spcPct val="113000"/>
              </a:lnSpc>
              <a:spcBef>
                <a:spcPts val="375"/>
              </a:spcBef>
              <a:buNone/>
            </a:pPr>
            <a:r>
              <a:rPr lang="en-US" sz="2850" b="1" dirty="0">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01</a:t>
            </a:r>
            <a:endParaRPr lang="en-US" sz="1500" dirty="0"/>
          </a:p>
        </p:txBody>
      </p:sp>
      <p:sp>
        <p:nvSpPr>
          <p:cNvPr id="7" name="Text 2"/>
          <p:cNvSpPr/>
          <p:nvPr>
            <p:custDataLst>
              <p:tags r:id="rId7"/>
            </p:custDataLst>
          </p:nvPr>
        </p:nvSpPr>
        <p:spPr>
          <a:xfrm>
            <a:off x="695478" y="1672786"/>
            <a:ext cx="2377440" cy="450215"/>
          </a:xfrm>
          <a:prstGeom prst="rect">
            <a:avLst/>
          </a:prstGeom>
          <a:noFill/>
        </p:spPr>
        <p:txBody>
          <a:bodyPr wrap="square" lIns="95250" tIns="95250" rIns="95250" bIns="95250" rtlCol="0" anchor="t">
            <a:spAutoFit/>
          </a:bodyPr>
          <a:lstStyle/>
          <a:p>
            <a:pPr marL="0" indent="0">
              <a:lnSpc>
                <a:spcPct val="113000"/>
              </a:lnSpc>
              <a:spcBef>
                <a:spcPts val="375"/>
              </a:spcBef>
              <a:buNone/>
            </a:pPr>
            <a:endParaRPr lang="en-US" sz="1500" dirty="0"/>
          </a:p>
        </p:txBody>
      </p:sp>
      <p:sp>
        <p:nvSpPr>
          <p:cNvPr id="8" name="Text 3"/>
          <p:cNvSpPr/>
          <p:nvPr>
            <p:custDataLst>
              <p:tags r:id="rId8"/>
            </p:custDataLst>
          </p:nvPr>
        </p:nvSpPr>
        <p:spPr>
          <a:xfrm>
            <a:off x="695325" y="2185035"/>
            <a:ext cx="2515870" cy="1232535"/>
          </a:xfrm>
          <a:prstGeom prst="rect">
            <a:avLst/>
          </a:prstGeom>
          <a:noFill/>
        </p:spPr>
        <p:txBody>
          <a:bodyPr wrap="square" lIns="95250" tIns="95250" rIns="95250" bIns="95250" rtlCol="0" anchor="t">
            <a:noAutofit/>
          </a:bodyPr>
          <a:lstStyle/>
          <a:p>
            <a:pPr marL="0" indent="0" algn="just">
              <a:lnSpc>
                <a:spcPct val="113000"/>
              </a:lnSpc>
              <a:spcBef>
                <a:spcPts val="375"/>
              </a:spcBef>
              <a:buNone/>
            </a:pPr>
            <a:r>
              <a:rPr lang="zh-CN" altLang="en-US" sz="1500" dirty="0"/>
              <a:t>道路交通事故的损失是由受害人故意造成的，保险公司才不予赔偿。</a:t>
            </a:r>
            <a:endParaRPr lang="zh-CN" altLang="en-US" sz="1500" dirty="0"/>
          </a:p>
        </p:txBody>
      </p:sp>
      <p:pic>
        <p:nvPicPr>
          <p:cNvPr id="9" name="Image 3" descr="preencoded.png"/>
          <p:cNvPicPr>
            <a:picLocks noChangeAspect="1"/>
          </p:cNvPicPr>
          <p:nvPr>
            <p:custDataLst>
              <p:tags r:id="rId9"/>
            </p:custDataLst>
          </p:nvPr>
        </p:nvPicPr>
        <p:blipFill>
          <a:blip r:embed="rId10">
            <a:alphaModFix amt="10000"/>
          </a:blip>
          <a:stretch>
            <a:fillRect/>
          </a:stretch>
        </p:blipFill>
        <p:spPr>
          <a:xfrm>
            <a:off x="3314065" y="1030605"/>
            <a:ext cx="2515870" cy="3912870"/>
          </a:xfrm>
          <a:prstGeom prst="rect">
            <a:avLst/>
          </a:prstGeom>
        </p:spPr>
      </p:pic>
      <p:sp>
        <p:nvSpPr>
          <p:cNvPr id="10" name="Text 4"/>
          <p:cNvSpPr/>
          <p:nvPr>
            <p:custDataLst>
              <p:tags r:id="rId11"/>
            </p:custDataLst>
          </p:nvPr>
        </p:nvSpPr>
        <p:spPr>
          <a:xfrm>
            <a:off x="3396245" y="1164778"/>
            <a:ext cx="1104990" cy="704088"/>
          </a:xfrm>
          <a:prstGeom prst="rect">
            <a:avLst/>
          </a:prstGeom>
          <a:noFill/>
        </p:spPr>
        <p:txBody>
          <a:bodyPr wrap="square" lIns="95250" tIns="95250" rIns="95250" bIns="95250" rtlCol="0" anchor="t">
            <a:spAutoFit/>
          </a:bodyPr>
          <a:lstStyle/>
          <a:p>
            <a:pPr marL="0" indent="0">
              <a:lnSpc>
                <a:spcPct val="113000"/>
              </a:lnSpc>
              <a:spcBef>
                <a:spcPts val="375"/>
              </a:spcBef>
              <a:buNone/>
            </a:pPr>
            <a:r>
              <a:rPr lang="en-US" sz="2850" b="1" dirty="0">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02</a:t>
            </a:r>
            <a:endParaRPr lang="en-US" sz="1500" dirty="0"/>
          </a:p>
        </p:txBody>
      </p:sp>
      <p:sp>
        <p:nvSpPr>
          <p:cNvPr id="11" name="Text 5"/>
          <p:cNvSpPr/>
          <p:nvPr>
            <p:custDataLst>
              <p:tags r:id="rId12"/>
            </p:custDataLst>
          </p:nvPr>
        </p:nvSpPr>
        <p:spPr>
          <a:xfrm>
            <a:off x="3313949" y="1672786"/>
            <a:ext cx="2377440" cy="450215"/>
          </a:xfrm>
          <a:prstGeom prst="rect">
            <a:avLst/>
          </a:prstGeom>
          <a:noFill/>
        </p:spPr>
        <p:txBody>
          <a:bodyPr wrap="square" lIns="95250" tIns="95250" rIns="95250" bIns="95250" rtlCol="0" anchor="t">
            <a:spAutoFit/>
          </a:bodyPr>
          <a:lstStyle/>
          <a:p>
            <a:pPr marL="0" indent="0">
              <a:lnSpc>
                <a:spcPct val="113000"/>
              </a:lnSpc>
              <a:spcBef>
                <a:spcPts val="375"/>
              </a:spcBef>
              <a:buNone/>
            </a:pPr>
            <a:endParaRPr lang="en-US" sz="1500" dirty="0"/>
          </a:p>
        </p:txBody>
      </p:sp>
      <p:sp>
        <p:nvSpPr>
          <p:cNvPr id="12" name="Text 6"/>
          <p:cNvSpPr/>
          <p:nvPr>
            <p:custDataLst>
              <p:tags r:id="rId13"/>
            </p:custDataLst>
          </p:nvPr>
        </p:nvSpPr>
        <p:spPr>
          <a:xfrm>
            <a:off x="3313949" y="2184850"/>
            <a:ext cx="2516103" cy="1231265"/>
          </a:xfrm>
          <a:prstGeom prst="rect">
            <a:avLst/>
          </a:prstGeom>
          <a:noFill/>
        </p:spPr>
        <p:txBody>
          <a:bodyPr wrap="square" lIns="95250" tIns="95250" rIns="95250" bIns="95250" rtlCol="0" anchor="t">
            <a:spAutoFit/>
          </a:bodyPr>
          <a:lstStyle/>
          <a:p>
            <a:pPr marL="0" indent="0" algn="just">
              <a:lnSpc>
                <a:spcPct val="113000"/>
              </a:lnSpc>
              <a:spcBef>
                <a:spcPts val="375"/>
              </a:spcBef>
              <a:buNone/>
            </a:pPr>
            <a:r>
              <a:rPr lang="zh-CN" altLang="en-US" sz="1500" dirty="0"/>
              <a:t>保险公司对被保险机动车发生道路交通事故造成本车人员、被保险人的人身伤亡、财产损失不予赔偿。</a:t>
            </a:r>
            <a:endParaRPr lang="zh-CN" altLang="en-US" sz="1500" dirty="0"/>
          </a:p>
        </p:txBody>
      </p:sp>
      <p:pic>
        <p:nvPicPr>
          <p:cNvPr id="13" name="Image 4" descr="preencoded.png"/>
          <p:cNvPicPr>
            <a:picLocks noChangeAspect="1"/>
          </p:cNvPicPr>
          <p:nvPr>
            <p:custDataLst>
              <p:tags r:id="rId14"/>
            </p:custDataLst>
          </p:nvPr>
        </p:nvPicPr>
        <p:blipFill>
          <a:blip r:embed="rId5">
            <a:alphaModFix amt="10000"/>
          </a:blip>
          <a:stretch>
            <a:fillRect/>
          </a:stretch>
        </p:blipFill>
        <p:spPr>
          <a:xfrm>
            <a:off x="5932170" y="1030605"/>
            <a:ext cx="2515870" cy="3906520"/>
          </a:xfrm>
          <a:prstGeom prst="rect">
            <a:avLst/>
          </a:prstGeom>
        </p:spPr>
      </p:pic>
      <p:sp>
        <p:nvSpPr>
          <p:cNvPr id="14" name="Text 7"/>
          <p:cNvSpPr/>
          <p:nvPr>
            <p:custDataLst>
              <p:tags r:id="rId15"/>
            </p:custDataLst>
          </p:nvPr>
        </p:nvSpPr>
        <p:spPr>
          <a:xfrm>
            <a:off x="6005572" y="1164778"/>
            <a:ext cx="1333989" cy="704088"/>
          </a:xfrm>
          <a:prstGeom prst="rect">
            <a:avLst/>
          </a:prstGeom>
          <a:noFill/>
        </p:spPr>
        <p:txBody>
          <a:bodyPr wrap="square" lIns="95250" tIns="95250" rIns="95250" bIns="95250" rtlCol="0" anchor="t">
            <a:spAutoFit/>
          </a:bodyPr>
          <a:lstStyle/>
          <a:p>
            <a:pPr marL="0" indent="0">
              <a:lnSpc>
                <a:spcPct val="113000"/>
              </a:lnSpc>
              <a:spcBef>
                <a:spcPts val="375"/>
              </a:spcBef>
              <a:buNone/>
            </a:pPr>
            <a:r>
              <a:rPr lang="en-US" sz="2850" b="1" dirty="0">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03</a:t>
            </a:r>
            <a:endParaRPr lang="en-US" sz="1500" dirty="0"/>
          </a:p>
        </p:txBody>
      </p:sp>
      <p:sp>
        <p:nvSpPr>
          <p:cNvPr id="15" name="Text 8"/>
          <p:cNvSpPr/>
          <p:nvPr>
            <p:custDataLst>
              <p:tags r:id="rId16"/>
            </p:custDataLst>
          </p:nvPr>
        </p:nvSpPr>
        <p:spPr>
          <a:xfrm>
            <a:off x="5932420" y="1672786"/>
            <a:ext cx="2377440" cy="3506470"/>
          </a:xfrm>
          <a:prstGeom prst="rect">
            <a:avLst/>
          </a:prstGeom>
          <a:noFill/>
        </p:spPr>
        <p:txBody>
          <a:bodyPr wrap="square" lIns="95250" tIns="95250" rIns="95250" bIns="95250" rtlCol="0" anchor="t">
            <a:spAutoFit/>
          </a:bodyPr>
          <a:lstStyle/>
          <a:p>
            <a:pPr marL="0" indent="0">
              <a:lnSpc>
                <a:spcPct val="113000"/>
              </a:lnSpc>
              <a:spcBef>
                <a:spcPts val="375"/>
              </a:spcBef>
              <a:buNone/>
            </a:pPr>
            <a:r>
              <a:rPr lang="zh-CN" altLang="en-US" sz="1500" dirty="0"/>
              <a:t>有下列情形之一的，保险公司在机动车交通事故责任强制保险责任限额范围内垫付抢救费用，并有权向致害人追偿</a:t>
            </a:r>
            <a:r>
              <a:rPr lang="en-US" altLang="zh-CN" sz="1500" dirty="0"/>
              <a:t>:</a:t>
            </a:r>
            <a:endParaRPr lang="en-US" altLang="zh-CN" sz="1500" dirty="0"/>
          </a:p>
          <a:p>
            <a:pPr marL="0" indent="0">
              <a:lnSpc>
                <a:spcPct val="113000"/>
              </a:lnSpc>
              <a:spcBef>
                <a:spcPts val="375"/>
              </a:spcBef>
              <a:buNone/>
            </a:pPr>
            <a:r>
              <a:rPr lang="en-US" altLang="zh-CN" sz="1500" dirty="0"/>
              <a:t>(</a:t>
            </a:r>
            <a:r>
              <a:rPr lang="zh-CN" altLang="en-US" sz="1500" dirty="0"/>
              <a:t>一</a:t>
            </a:r>
            <a:r>
              <a:rPr lang="en-US" altLang="zh-CN" sz="1500" dirty="0"/>
              <a:t>)</a:t>
            </a:r>
            <a:r>
              <a:rPr lang="zh-CN" altLang="en-US" sz="1500" dirty="0"/>
              <a:t>驾驶人未取得驾驶资格或者醉酒的</a:t>
            </a:r>
            <a:r>
              <a:rPr lang="en-US" altLang="zh-CN" sz="1500" dirty="0"/>
              <a:t>;</a:t>
            </a:r>
            <a:endParaRPr lang="en-US" altLang="zh-CN" sz="1500" dirty="0"/>
          </a:p>
          <a:p>
            <a:pPr marL="0" indent="0">
              <a:lnSpc>
                <a:spcPct val="113000"/>
              </a:lnSpc>
              <a:spcBef>
                <a:spcPts val="375"/>
              </a:spcBef>
              <a:buNone/>
            </a:pPr>
            <a:r>
              <a:rPr lang="en-US" altLang="zh-CN" sz="1500" dirty="0"/>
              <a:t>(</a:t>
            </a:r>
            <a:r>
              <a:rPr lang="zh-CN" altLang="en-US" sz="1500" dirty="0"/>
              <a:t>二</a:t>
            </a:r>
            <a:r>
              <a:rPr lang="en-US" altLang="zh-CN" sz="1500" dirty="0"/>
              <a:t>)</a:t>
            </a:r>
            <a:r>
              <a:rPr lang="zh-CN" altLang="en-US" sz="1500" dirty="0"/>
              <a:t>被保险机动车被盗抢期间肇事的</a:t>
            </a:r>
            <a:r>
              <a:rPr lang="en-US" altLang="zh-CN" sz="1500" dirty="0"/>
              <a:t>;</a:t>
            </a:r>
            <a:endParaRPr lang="en-US" altLang="zh-CN" sz="1500" dirty="0"/>
          </a:p>
          <a:p>
            <a:pPr marL="0" indent="0">
              <a:lnSpc>
                <a:spcPct val="113000"/>
              </a:lnSpc>
              <a:spcBef>
                <a:spcPts val="375"/>
              </a:spcBef>
              <a:buNone/>
            </a:pPr>
            <a:r>
              <a:rPr lang="en-US" altLang="zh-CN" sz="1500" dirty="0"/>
              <a:t>(</a:t>
            </a:r>
            <a:r>
              <a:rPr lang="zh-CN" altLang="en-US" sz="1500" dirty="0"/>
              <a:t>三</a:t>
            </a:r>
            <a:r>
              <a:rPr lang="en-US" altLang="zh-CN" sz="1500" dirty="0"/>
              <a:t>)</a:t>
            </a:r>
            <a:r>
              <a:rPr lang="zh-CN" altLang="en-US" sz="1500" dirty="0"/>
              <a:t>被保险人故意制造道路交通事故的。</a:t>
            </a:r>
            <a:endParaRPr lang="zh-CN" altLang="en-US" sz="1500" dirty="0"/>
          </a:p>
          <a:p>
            <a:pPr marL="0" indent="0">
              <a:lnSpc>
                <a:spcPct val="113000"/>
              </a:lnSpc>
              <a:spcBef>
                <a:spcPts val="375"/>
              </a:spcBef>
              <a:buNone/>
            </a:pPr>
            <a:endParaRPr lang="zh-CN" altLang="en-US" sz="1500" dirty="0"/>
          </a:p>
        </p:txBody>
      </p:sp>
      <p:sp>
        <p:nvSpPr>
          <p:cNvPr id="16" name="Text 9"/>
          <p:cNvSpPr/>
          <p:nvPr>
            <p:custDataLst>
              <p:tags r:id="rId17"/>
            </p:custDataLst>
          </p:nvPr>
        </p:nvSpPr>
        <p:spPr>
          <a:xfrm>
            <a:off x="5932420" y="2184850"/>
            <a:ext cx="2516103" cy="398780"/>
          </a:xfrm>
          <a:prstGeom prst="rect">
            <a:avLst/>
          </a:prstGeom>
          <a:noFill/>
        </p:spPr>
        <p:txBody>
          <a:bodyPr wrap="square" lIns="95250" tIns="95250" rIns="95250" bIns="95250" rtlCol="0" anchor="t">
            <a:spAutoFit/>
          </a:bodyPr>
          <a:lstStyle/>
          <a:p>
            <a:pPr marL="0" indent="0" algn="just">
              <a:lnSpc>
                <a:spcPct val="113000"/>
              </a:lnSpc>
              <a:spcBef>
                <a:spcPts val="375"/>
              </a:spcBef>
              <a:buNone/>
            </a:pPr>
            <a:endParaRPr lang="zh-CN" alt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endParaRPr>
          </a:p>
        </p:txBody>
      </p:sp>
      <p:pic>
        <p:nvPicPr>
          <p:cNvPr id="17" name="图片 16"/>
          <p:cNvPicPr>
            <a:picLocks noChangeAspect="1" noChangeArrowheads="1"/>
          </p:cNvPicPr>
          <p:nvPr>
            <p:custDataLst>
              <p:tags r:id="rId18"/>
            </p:custDataLst>
          </p:nvPr>
        </p:nvPicPr>
        <p:blipFill>
          <a:blip r:embed="rId19">
            <a:clrChange>
              <a:clrFrom>
                <a:srgbClr val="FFFFFF">
                  <a:alpha val="100000"/>
                </a:srgbClr>
              </a:clrFrom>
              <a:clrTo>
                <a:srgbClr val="FFFFFF">
                  <a:alpha val="100000"/>
                  <a:alpha val="0"/>
                </a:srgbClr>
              </a:clrTo>
            </a:clrChange>
          </a:blip>
          <a:srcRect/>
          <a:stretch>
            <a:fillRect/>
          </a:stretch>
        </p:blipFill>
        <p:spPr bwMode="auto">
          <a:xfrm>
            <a:off x="6071870" y="0"/>
            <a:ext cx="3072130" cy="965200"/>
          </a:xfrm>
          <a:prstGeom prst="rect">
            <a:avLst/>
          </a:prstGeom>
          <a:noFill/>
          <a:ln w="9525">
            <a:noFill/>
            <a:miter lim="800000"/>
            <a:headEnd/>
            <a:tailEnd/>
          </a:ln>
        </p:spPr>
      </p:pic>
      <p:sp>
        <p:nvSpPr>
          <p:cNvPr id="18" name="文本框 17"/>
          <p:cNvSpPr txBox="1"/>
          <p:nvPr/>
        </p:nvSpPr>
        <p:spPr>
          <a:xfrm>
            <a:off x="3118485" y="426085"/>
            <a:ext cx="3048000" cy="368300"/>
          </a:xfrm>
          <a:prstGeom prst="rect">
            <a:avLst/>
          </a:prstGeom>
          <a:noFill/>
        </p:spPr>
        <p:txBody>
          <a:bodyPr wrap="square" rtlCol="0">
            <a:spAutoFit/>
          </a:bodyPr>
          <a:p>
            <a:r>
              <a:rPr lang="zh-CN" altLang="en-US"/>
              <a:t>肇事逃逸后交强险是否</a:t>
            </a:r>
            <a:r>
              <a:rPr lang="zh-CN" altLang="en-US"/>
              <a:t>拒赔？</a:t>
            </a:r>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1128484" y="189853"/>
            <a:ext cx="7417158" cy="554990"/>
          </a:xfrm>
          <a:prstGeom prst="rect">
            <a:avLst/>
          </a:prstGeom>
          <a:noFill/>
        </p:spPr>
        <p:txBody>
          <a:bodyPr wrap="square" lIns="95250" tIns="95250" rIns="95250" bIns="95250" rtlCol="0" anchor="t">
            <a:spAutoFit/>
          </a:bodyPr>
          <a:lstStyle/>
          <a:p>
            <a:pPr marL="0" indent="0">
              <a:lnSpc>
                <a:spcPct val="113000"/>
              </a:lnSpc>
              <a:spcBef>
                <a:spcPts val="375"/>
              </a:spcBef>
              <a:buNone/>
            </a:pPr>
            <a:r>
              <a:rPr lang="zh-CN" altLang="en-US" sz="2100" b="1" dirty="0">
                <a:solidFill>
                  <a:srgbClr val="002B7F"/>
                </a:solidFill>
                <a:latin typeface="Arial" panose="020B0604020202020204" pitchFamily="34" charset="0"/>
                <a:ea typeface="Arial" panose="020B0604020202020204" pitchFamily="34" charset="-122"/>
                <a:cs typeface="Arial" panose="020B0604020202020204" pitchFamily="34" charset="-120"/>
              </a:rPr>
              <a:t>交通事故责任</a:t>
            </a:r>
            <a:r>
              <a:rPr lang="zh-CN" altLang="en-US" sz="2100" b="1" dirty="0">
                <a:solidFill>
                  <a:srgbClr val="002B7F"/>
                </a:solidFill>
                <a:latin typeface="Arial" panose="020B0604020202020204" pitchFamily="34" charset="0"/>
                <a:ea typeface="Arial" panose="020B0604020202020204" pitchFamily="34" charset="-122"/>
                <a:cs typeface="Arial" panose="020B0604020202020204" pitchFamily="34" charset="-120"/>
              </a:rPr>
              <a:t>划分</a:t>
            </a:r>
            <a:endParaRPr lang="zh-CN" altLang="en-US" sz="2100" b="1" dirty="0">
              <a:solidFill>
                <a:srgbClr val="002B7F"/>
              </a:solidFill>
              <a:latin typeface="Arial" panose="020B0604020202020204" pitchFamily="34" charset="0"/>
              <a:ea typeface="Arial" panose="020B0604020202020204" pitchFamily="34" charset="-122"/>
              <a:cs typeface="Arial" panose="020B0604020202020204" pitchFamily="34" charset="-120"/>
            </a:endParaRPr>
          </a:p>
        </p:txBody>
      </p:sp>
      <p:pic>
        <p:nvPicPr>
          <p:cNvPr id="3" name="Image 0" descr="preencoded.png"/>
          <p:cNvPicPr>
            <a:picLocks noChangeAspect="1"/>
          </p:cNvPicPr>
          <p:nvPr/>
        </p:nvPicPr>
        <p:blipFill>
          <a:blip r:embed="rId2"/>
          <a:stretch>
            <a:fillRect/>
          </a:stretch>
        </p:blipFill>
        <p:spPr>
          <a:xfrm>
            <a:off x="258199" y="281813"/>
            <a:ext cx="595863" cy="401295"/>
          </a:xfrm>
          <a:prstGeom prst="rect">
            <a:avLst/>
          </a:prstGeom>
        </p:spPr>
      </p:pic>
      <p:pic>
        <p:nvPicPr>
          <p:cNvPr id="4" name="Image 1" descr="preencoded.png"/>
          <p:cNvPicPr>
            <a:picLocks noChangeAspect="1"/>
          </p:cNvPicPr>
          <p:nvPr/>
        </p:nvPicPr>
        <p:blipFill>
          <a:blip r:embed="rId3"/>
          <a:stretch>
            <a:fillRect/>
          </a:stretch>
        </p:blipFill>
        <p:spPr>
          <a:xfrm>
            <a:off x="457640" y="313792"/>
            <a:ext cx="595863" cy="401295"/>
          </a:xfrm>
          <a:prstGeom prst="rect">
            <a:avLst/>
          </a:prstGeom>
        </p:spPr>
      </p:pic>
      <p:sp>
        <p:nvSpPr>
          <p:cNvPr id="5" name="Text 1"/>
          <p:cNvSpPr/>
          <p:nvPr>
            <p:custDataLst>
              <p:tags r:id="rId4"/>
            </p:custDataLst>
          </p:nvPr>
        </p:nvSpPr>
        <p:spPr>
          <a:xfrm>
            <a:off x="886148" y="1536231"/>
            <a:ext cx="2212848" cy="443865"/>
          </a:xfrm>
          <a:prstGeom prst="rect">
            <a:avLst/>
          </a:prstGeom>
          <a:noFill/>
        </p:spPr>
        <p:txBody>
          <a:bodyPr wrap="square" lIns="95250" tIns="95250" rIns="95250" bIns="95250" rtlCol="0" anchor="t">
            <a:spAutoFit/>
          </a:bodyPr>
          <a:lstStyle/>
          <a:p>
            <a:pPr marL="0" indent="0">
              <a:lnSpc>
                <a:spcPct val="100000"/>
              </a:lnSpc>
              <a:spcBef>
                <a:spcPts val="375"/>
              </a:spcBef>
              <a:buNone/>
            </a:pPr>
            <a:r>
              <a:rPr lang="zh-CN" altLang="en-US" sz="1650" b="1" dirty="0">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全责</a:t>
            </a:r>
            <a:endParaRPr lang="zh-CN" altLang="en-US" sz="1650" b="1" dirty="0">
              <a:solidFill>
                <a:srgbClr val="0055FF"/>
              </a:solidFill>
              <a:latin typeface="微软雅黑" panose="020B0503020204020204" pitchFamily="34" charset="-122"/>
              <a:ea typeface="微软雅黑" panose="020B0503020204020204" pitchFamily="34" charset="-122"/>
              <a:cs typeface="微软雅黑" panose="020B0503020204020204" pitchFamily="34" charset="-120"/>
            </a:endParaRPr>
          </a:p>
        </p:txBody>
      </p:sp>
      <p:sp>
        <p:nvSpPr>
          <p:cNvPr id="6" name="Text 2"/>
          <p:cNvSpPr/>
          <p:nvPr>
            <p:custDataLst>
              <p:tags r:id="rId5"/>
            </p:custDataLst>
          </p:nvPr>
        </p:nvSpPr>
        <p:spPr>
          <a:xfrm>
            <a:off x="886148" y="1920279"/>
            <a:ext cx="2212848" cy="398780"/>
          </a:xfrm>
          <a:prstGeom prst="rect">
            <a:avLst/>
          </a:prstGeom>
          <a:noFill/>
        </p:spPr>
        <p:txBody>
          <a:bodyPr wrap="square" lIns="95250" tIns="95250" rIns="95250" bIns="95250" rtlCol="0" anchor="t">
            <a:spAutoFit/>
          </a:bodyPr>
          <a:lstStyle/>
          <a:p>
            <a:pPr marL="0" indent="0" algn="just">
              <a:lnSpc>
                <a:spcPct val="113000"/>
              </a:lnSpc>
              <a:spcBef>
                <a:spcPts val="375"/>
              </a:spcBef>
              <a:buNone/>
            </a:pPr>
            <a:r>
              <a:rPr lang="zh-CN" alt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某一方完全承担</a:t>
            </a:r>
            <a:r>
              <a:rPr lang="zh-CN" alt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责任</a:t>
            </a:r>
            <a:endParaRPr lang="zh-CN" alt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endParaRPr>
          </a:p>
        </p:txBody>
      </p:sp>
      <p:pic>
        <p:nvPicPr>
          <p:cNvPr id="7" name="Image 2" descr="preencoded.png"/>
          <p:cNvPicPr>
            <a:picLocks noChangeAspect="1"/>
          </p:cNvPicPr>
          <p:nvPr>
            <p:custDataLst>
              <p:tags r:id="rId6"/>
            </p:custDataLst>
          </p:nvPr>
        </p:nvPicPr>
        <p:blipFill>
          <a:blip r:embed="rId7"/>
          <a:stretch>
            <a:fillRect/>
          </a:stretch>
        </p:blipFill>
        <p:spPr>
          <a:xfrm>
            <a:off x="886489" y="1045921"/>
            <a:ext cx="426013" cy="426013"/>
          </a:xfrm>
          <a:prstGeom prst="rect">
            <a:avLst/>
          </a:prstGeom>
        </p:spPr>
      </p:pic>
      <p:sp>
        <p:nvSpPr>
          <p:cNvPr id="8" name="Text 3"/>
          <p:cNvSpPr/>
          <p:nvPr>
            <p:custDataLst>
              <p:tags r:id="rId8"/>
            </p:custDataLst>
          </p:nvPr>
        </p:nvSpPr>
        <p:spPr>
          <a:xfrm>
            <a:off x="813116" y="1076047"/>
            <a:ext cx="554470" cy="365760"/>
          </a:xfrm>
          <a:prstGeom prst="rect">
            <a:avLst/>
          </a:prstGeom>
          <a:noFill/>
        </p:spPr>
        <p:txBody>
          <a:bodyPr wrap="square" lIns="95250" tIns="95250" rIns="95250" bIns="95250" rtlCol="0" anchor="t">
            <a:spAutoFit/>
          </a:bodyPr>
          <a:lstStyle/>
          <a:p>
            <a:pPr marL="0" indent="0" algn="ctr">
              <a:lnSpc>
                <a:spcPct val="100000"/>
              </a:lnSpc>
              <a:spcBef>
                <a:spcPts val="375"/>
              </a:spcBef>
              <a:buNone/>
            </a:pPr>
            <a:r>
              <a:rPr lang="en-US" sz="15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01</a:t>
            </a:r>
            <a:endParaRPr lang="en-US" sz="1500" dirty="0"/>
          </a:p>
        </p:txBody>
      </p:sp>
      <p:sp>
        <p:nvSpPr>
          <p:cNvPr id="9" name="Text 4"/>
          <p:cNvSpPr/>
          <p:nvPr>
            <p:custDataLst>
              <p:tags r:id="rId9"/>
            </p:custDataLst>
          </p:nvPr>
        </p:nvSpPr>
        <p:spPr>
          <a:xfrm>
            <a:off x="3502092" y="1527087"/>
            <a:ext cx="2212848" cy="443865"/>
          </a:xfrm>
          <a:prstGeom prst="rect">
            <a:avLst/>
          </a:prstGeom>
          <a:noFill/>
        </p:spPr>
        <p:txBody>
          <a:bodyPr wrap="square" lIns="95250" tIns="95250" rIns="95250" bIns="95250" rtlCol="0" anchor="t">
            <a:spAutoFit/>
          </a:bodyPr>
          <a:lstStyle/>
          <a:p>
            <a:pPr marL="0" indent="0">
              <a:lnSpc>
                <a:spcPct val="100000"/>
              </a:lnSpc>
              <a:spcBef>
                <a:spcPts val="375"/>
              </a:spcBef>
              <a:buNone/>
            </a:pPr>
            <a:r>
              <a:rPr lang="zh-CN" altLang="en-US" sz="1650" b="1" dirty="0">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主要</a:t>
            </a:r>
            <a:r>
              <a:rPr lang="zh-CN" altLang="en-US" sz="1650" b="1" dirty="0">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责任</a:t>
            </a:r>
            <a:endParaRPr lang="zh-CN" altLang="en-US" sz="1650" b="1" dirty="0">
              <a:solidFill>
                <a:srgbClr val="0055FF"/>
              </a:solidFill>
              <a:latin typeface="微软雅黑" panose="020B0503020204020204" pitchFamily="34" charset="-122"/>
              <a:ea typeface="微软雅黑" panose="020B0503020204020204" pitchFamily="34" charset="-122"/>
              <a:cs typeface="微软雅黑" panose="020B0503020204020204" pitchFamily="34" charset="-120"/>
            </a:endParaRPr>
          </a:p>
        </p:txBody>
      </p:sp>
      <p:sp>
        <p:nvSpPr>
          <p:cNvPr id="10" name="Text 5"/>
          <p:cNvSpPr/>
          <p:nvPr>
            <p:custDataLst>
              <p:tags r:id="rId10"/>
            </p:custDataLst>
          </p:nvPr>
        </p:nvSpPr>
        <p:spPr>
          <a:xfrm>
            <a:off x="3502092" y="1920279"/>
            <a:ext cx="2212848" cy="398780"/>
          </a:xfrm>
          <a:prstGeom prst="rect">
            <a:avLst/>
          </a:prstGeom>
          <a:noFill/>
        </p:spPr>
        <p:txBody>
          <a:bodyPr wrap="square" lIns="95250" tIns="95250" rIns="95250" bIns="95250" rtlCol="0" anchor="t">
            <a:spAutoFit/>
          </a:bodyPr>
          <a:lstStyle/>
          <a:p>
            <a:pPr marL="0" indent="0" algn="just">
              <a:lnSpc>
                <a:spcPct val="113000"/>
              </a:lnSpc>
              <a:spcBef>
                <a:spcPts val="375"/>
              </a:spcBef>
              <a:buNone/>
            </a:pPr>
            <a:r>
              <a:rPr lang="zh-CN" alt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某一方承担主要</a:t>
            </a:r>
            <a:r>
              <a:rPr lang="zh-CN" alt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责任</a:t>
            </a:r>
            <a:endParaRPr lang="zh-CN" alt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endParaRPr>
          </a:p>
        </p:txBody>
      </p:sp>
      <p:pic>
        <p:nvPicPr>
          <p:cNvPr id="11" name="Image 3" descr="preencoded.png"/>
          <p:cNvPicPr>
            <a:picLocks noChangeAspect="1"/>
          </p:cNvPicPr>
          <p:nvPr>
            <p:custDataLst>
              <p:tags r:id="rId11"/>
            </p:custDataLst>
          </p:nvPr>
        </p:nvPicPr>
        <p:blipFill>
          <a:blip r:embed="rId7"/>
          <a:stretch>
            <a:fillRect/>
          </a:stretch>
        </p:blipFill>
        <p:spPr>
          <a:xfrm>
            <a:off x="3502092" y="1045921"/>
            <a:ext cx="426013" cy="426013"/>
          </a:xfrm>
          <a:prstGeom prst="rect">
            <a:avLst/>
          </a:prstGeom>
        </p:spPr>
      </p:pic>
      <p:sp>
        <p:nvSpPr>
          <p:cNvPr id="12" name="Text 6"/>
          <p:cNvSpPr/>
          <p:nvPr>
            <p:custDataLst>
              <p:tags r:id="rId12"/>
            </p:custDataLst>
          </p:nvPr>
        </p:nvSpPr>
        <p:spPr>
          <a:xfrm>
            <a:off x="3447228" y="1076047"/>
            <a:ext cx="517553" cy="365760"/>
          </a:xfrm>
          <a:prstGeom prst="rect">
            <a:avLst/>
          </a:prstGeom>
          <a:noFill/>
        </p:spPr>
        <p:txBody>
          <a:bodyPr wrap="square" lIns="95250" tIns="95250" rIns="95250" bIns="95250" rtlCol="0" anchor="t">
            <a:spAutoFit/>
          </a:bodyPr>
          <a:lstStyle/>
          <a:p>
            <a:pPr marL="0" indent="0" algn="ctr">
              <a:lnSpc>
                <a:spcPct val="100000"/>
              </a:lnSpc>
              <a:spcBef>
                <a:spcPts val="375"/>
              </a:spcBef>
              <a:buNone/>
            </a:pPr>
            <a:r>
              <a:rPr lang="en-US" sz="15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02</a:t>
            </a:r>
            <a:endParaRPr lang="en-US" sz="1500" dirty="0"/>
          </a:p>
        </p:txBody>
      </p:sp>
      <p:sp>
        <p:nvSpPr>
          <p:cNvPr id="13" name="Text 7"/>
          <p:cNvSpPr/>
          <p:nvPr>
            <p:custDataLst>
              <p:tags r:id="rId13"/>
            </p:custDataLst>
          </p:nvPr>
        </p:nvSpPr>
        <p:spPr>
          <a:xfrm>
            <a:off x="6118036" y="1527087"/>
            <a:ext cx="2212848" cy="443865"/>
          </a:xfrm>
          <a:prstGeom prst="rect">
            <a:avLst/>
          </a:prstGeom>
          <a:noFill/>
        </p:spPr>
        <p:txBody>
          <a:bodyPr wrap="square" lIns="95250" tIns="95250" rIns="95250" bIns="95250" rtlCol="0" anchor="t">
            <a:spAutoFit/>
          </a:bodyPr>
          <a:lstStyle/>
          <a:p>
            <a:pPr marL="0" indent="0">
              <a:lnSpc>
                <a:spcPct val="100000"/>
              </a:lnSpc>
              <a:spcBef>
                <a:spcPts val="375"/>
              </a:spcBef>
              <a:buNone/>
            </a:pPr>
            <a:r>
              <a:rPr lang="zh-CN" altLang="en-US" sz="1650" b="1" dirty="0">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同等责任</a:t>
            </a:r>
            <a:endParaRPr lang="en-US" sz="1500" dirty="0"/>
          </a:p>
        </p:txBody>
      </p:sp>
      <p:sp>
        <p:nvSpPr>
          <p:cNvPr id="14" name="Text 8"/>
          <p:cNvSpPr/>
          <p:nvPr>
            <p:custDataLst>
              <p:tags r:id="rId14"/>
            </p:custDataLst>
          </p:nvPr>
        </p:nvSpPr>
        <p:spPr>
          <a:xfrm>
            <a:off x="6118036" y="1920279"/>
            <a:ext cx="2212848" cy="398780"/>
          </a:xfrm>
          <a:prstGeom prst="rect">
            <a:avLst/>
          </a:prstGeom>
          <a:noFill/>
        </p:spPr>
        <p:txBody>
          <a:bodyPr wrap="square" lIns="95250" tIns="95250" rIns="95250" bIns="95250" rtlCol="0" anchor="t">
            <a:spAutoFit/>
          </a:bodyPr>
          <a:lstStyle/>
          <a:p>
            <a:pPr marL="0" indent="0" algn="just">
              <a:lnSpc>
                <a:spcPct val="113000"/>
              </a:lnSpc>
              <a:spcBef>
                <a:spcPts val="375"/>
              </a:spcBef>
              <a:buNone/>
            </a:pPr>
            <a:r>
              <a:rPr lang="zh-CN" alt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各方责任</a:t>
            </a:r>
            <a:r>
              <a:rPr lang="zh-CN" alt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相同</a:t>
            </a:r>
            <a:endParaRPr lang="zh-CN" alt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endParaRPr>
          </a:p>
        </p:txBody>
      </p:sp>
      <p:pic>
        <p:nvPicPr>
          <p:cNvPr id="15" name="Image 4" descr="preencoded.png"/>
          <p:cNvPicPr>
            <a:picLocks noChangeAspect="1"/>
          </p:cNvPicPr>
          <p:nvPr>
            <p:custDataLst>
              <p:tags r:id="rId15"/>
            </p:custDataLst>
          </p:nvPr>
        </p:nvPicPr>
        <p:blipFill>
          <a:blip r:embed="rId7"/>
          <a:stretch>
            <a:fillRect/>
          </a:stretch>
        </p:blipFill>
        <p:spPr>
          <a:xfrm>
            <a:off x="6118036" y="1045921"/>
            <a:ext cx="426013" cy="426013"/>
          </a:xfrm>
          <a:prstGeom prst="rect">
            <a:avLst/>
          </a:prstGeom>
        </p:spPr>
      </p:pic>
      <p:sp>
        <p:nvSpPr>
          <p:cNvPr id="16" name="Text 9"/>
          <p:cNvSpPr/>
          <p:nvPr>
            <p:custDataLst>
              <p:tags r:id="rId16"/>
            </p:custDataLst>
          </p:nvPr>
        </p:nvSpPr>
        <p:spPr>
          <a:xfrm>
            <a:off x="6090604" y="1076047"/>
            <a:ext cx="479885" cy="365760"/>
          </a:xfrm>
          <a:prstGeom prst="rect">
            <a:avLst/>
          </a:prstGeom>
          <a:noFill/>
        </p:spPr>
        <p:txBody>
          <a:bodyPr wrap="square" lIns="95250" tIns="95250" rIns="95250" bIns="95250" rtlCol="0" anchor="t">
            <a:spAutoFit/>
          </a:bodyPr>
          <a:lstStyle/>
          <a:p>
            <a:pPr marL="0" indent="0" algn="ctr">
              <a:lnSpc>
                <a:spcPct val="100000"/>
              </a:lnSpc>
              <a:spcBef>
                <a:spcPts val="375"/>
              </a:spcBef>
              <a:buNone/>
            </a:pPr>
            <a:r>
              <a:rPr lang="en-US" sz="15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03</a:t>
            </a:r>
            <a:endParaRPr lang="en-US" sz="1500" dirty="0"/>
          </a:p>
        </p:txBody>
      </p:sp>
      <p:pic>
        <p:nvPicPr>
          <p:cNvPr id="17" name="图片 16"/>
          <p:cNvPicPr>
            <a:picLocks noChangeAspect="1" noChangeArrowheads="1"/>
          </p:cNvPicPr>
          <p:nvPr>
            <p:custDataLst>
              <p:tags r:id="rId17"/>
            </p:custDataLst>
          </p:nvPr>
        </p:nvPicPr>
        <p:blipFill>
          <a:blip r:embed="rId18">
            <a:clrChange>
              <a:clrFrom>
                <a:srgbClr val="FFFFFF">
                  <a:alpha val="100000"/>
                </a:srgbClr>
              </a:clrFrom>
              <a:clrTo>
                <a:srgbClr val="FFFFFF">
                  <a:alpha val="100000"/>
                  <a:alpha val="0"/>
                </a:srgbClr>
              </a:clrTo>
            </a:clrChange>
          </a:blip>
          <a:srcRect/>
          <a:stretch>
            <a:fillRect/>
          </a:stretch>
        </p:blipFill>
        <p:spPr bwMode="auto">
          <a:xfrm>
            <a:off x="6071870" y="0"/>
            <a:ext cx="3072130" cy="965200"/>
          </a:xfrm>
          <a:prstGeom prst="rect">
            <a:avLst/>
          </a:prstGeom>
          <a:noFill/>
          <a:ln w="9525">
            <a:noFill/>
            <a:miter lim="800000"/>
            <a:headEnd/>
            <a:tailEnd/>
          </a:ln>
        </p:spPr>
      </p:pic>
      <p:pic>
        <p:nvPicPr>
          <p:cNvPr id="20" name="Image 2" descr="preencoded.png"/>
          <p:cNvPicPr>
            <a:picLocks noChangeAspect="1"/>
          </p:cNvPicPr>
          <p:nvPr>
            <p:custDataLst>
              <p:tags r:id="rId19"/>
            </p:custDataLst>
          </p:nvPr>
        </p:nvPicPr>
        <p:blipFill>
          <a:blip r:embed="rId20"/>
          <a:stretch>
            <a:fillRect/>
          </a:stretch>
        </p:blipFill>
        <p:spPr>
          <a:xfrm>
            <a:off x="1128424" y="3391611"/>
            <a:ext cx="425450" cy="42545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63370" y="1959269"/>
            <a:ext cx="5221112" cy="467995"/>
          </a:xfrm>
          <a:prstGeom prst="rect">
            <a:avLst/>
          </a:prstGeom>
          <a:noFill/>
        </p:spPr>
        <p:txBody>
          <a:bodyPr wrap="square" lIns="95250" tIns="95250" rIns="95250" bIns="95250" rtlCol="0" anchor="t">
            <a:spAutoFit/>
          </a:bodyPr>
          <a:lstStyle/>
          <a:p>
            <a:pPr marL="0" indent="0">
              <a:lnSpc>
                <a:spcPct val="113000"/>
              </a:lnSpc>
              <a:spcBef>
                <a:spcPts val="375"/>
              </a:spcBef>
              <a:buNone/>
            </a:pPr>
            <a:r>
              <a:rPr lang="zh-CN" altLang="en-US" sz="1600" b="1" dirty="0">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次要责任：某一方承担次要责任</a:t>
            </a:r>
            <a:endParaRPr lang="zh-CN" altLang="en-US" sz="1600" b="1" dirty="0">
              <a:solidFill>
                <a:srgbClr val="0055FF"/>
              </a:solidFill>
              <a:latin typeface="微软雅黑" panose="020B0503020204020204" pitchFamily="34" charset="-122"/>
              <a:ea typeface="微软雅黑" panose="020B0503020204020204" pitchFamily="34" charset="-122"/>
              <a:cs typeface="微软雅黑" panose="020B0503020204020204" pitchFamily="34" charset="-120"/>
            </a:endParaRPr>
          </a:p>
        </p:txBody>
      </p:sp>
      <p:pic>
        <p:nvPicPr>
          <p:cNvPr id="3" name="Image 0" descr="preencoded.png"/>
          <p:cNvPicPr>
            <a:picLocks noChangeAspect="1"/>
          </p:cNvPicPr>
          <p:nvPr/>
        </p:nvPicPr>
        <p:blipFill>
          <a:blip r:embed="rId2"/>
          <a:stretch>
            <a:fillRect/>
          </a:stretch>
        </p:blipFill>
        <p:spPr>
          <a:xfrm>
            <a:off x="463370" y="438260"/>
            <a:ext cx="914028" cy="914028"/>
          </a:xfrm>
          <a:prstGeom prst="rect">
            <a:avLst/>
          </a:prstGeom>
        </p:spPr>
      </p:pic>
      <p:sp>
        <p:nvSpPr>
          <p:cNvPr id="4" name="Text 1"/>
          <p:cNvSpPr/>
          <p:nvPr/>
        </p:nvSpPr>
        <p:spPr>
          <a:xfrm>
            <a:off x="345154" y="742055"/>
            <a:ext cx="1356643" cy="894080"/>
          </a:xfrm>
          <a:prstGeom prst="rect">
            <a:avLst/>
          </a:prstGeom>
          <a:noFill/>
        </p:spPr>
        <p:txBody>
          <a:bodyPr wrap="square" lIns="95250" tIns="95250" rIns="95250" bIns="95250" rtlCol="0" anchor="t">
            <a:spAutoFit/>
          </a:bodyPr>
          <a:lstStyle/>
          <a:p>
            <a:pPr marL="0" indent="0" algn="ctr">
              <a:lnSpc>
                <a:spcPct val="113000"/>
              </a:lnSpc>
              <a:spcBef>
                <a:spcPts val="375"/>
              </a:spcBef>
              <a:buNone/>
            </a:pPr>
            <a:r>
              <a:rPr lang="en-US" sz="4050" b="1" dirty="0">
                <a:solidFill>
                  <a:srgbClr val="002B7F"/>
                </a:solidFill>
                <a:latin typeface="Arial" panose="020B0604020202020204" pitchFamily="34" charset="0"/>
                <a:ea typeface="Arial" panose="020B0604020202020204" pitchFamily="34" charset="-122"/>
                <a:cs typeface="Arial" panose="020B0604020202020204" pitchFamily="34" charset="-120"/>
              </a:rPr>
              <a:t>04</a:t>
            </a:r>
            <a:endParaRPr lang="en-US" sz="1500" dirty="0"/>
          </a:p>
        </p:txBody>
      </p:sp>
      <p:pic>
        <p:nvPicPr>
          <p:cNvPr id="6" name="图片 5"/>
          <p:cNvPicPr>
            <a:picLocks noChangeAspect="1" noChangeArrowheads="1"/>
          </p:cNvPicPr>
          <p:nvPr>
            <p:custDataLst>
              <p:tags r:id="rId3"/>
            </p:custDataLst>
          </p:nvPr>
        </p:nvPicPr>
        <p:blipFill>
          <a:blip r:embed="rId4">
            <a:clrChange>
              <a:clrFrom>
                <a:srgbClr val="FFFFFF">
                  <a:alpha val="100000"/>
                </a:srgbClr>
              </a:clrFrom>
              <a:clrTo>
                <a:srgbClr val="FFFFFF">
                  <a:alpha val="100000"/>
                  <a:alpha val="0"/>
                </a:srgbClr>
              </a:clrTo>
            </a:clrChange>
          </a:blip>
          <a:srcRect/>
          <a:stretch>
            <a:fillRect/>
          </a:stretch>
        </p:blipFill>
        <p:spPr bwMode="auto">
          <a:xfrm>
            <a:off x="6071870" y="0"/>
            <a:ext cx="3072130" cy="9652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1128484" y="189853"/>
            <a:ext cx="7417158" cy="554990"/>
          </a:xfrm>
          <a:prstGeom prst="rect">
            <a:avLst/>
          </a:prstGeom>
          <a:noFill/>
        </p:spPr>
        <p:txBody>
          <a:bodyPr wrap="square" lIns="95250" tIns="95250" rIns="95250" bIns="95250" rtlCol="0" anchor="t">
            <a:spAutoFit/>
          </a:bodyPr>
          <a:lstStyle/>
          <a:p>
            <a:pPr marL="0" indent="0">
              <a:lnSpc>
                <a:spcPct val="113000"/>
              </a:lnSpc>
              <a:spcBef>
                <a:spcPts val="375"/>
              </a:spcBef>
              <a:buNone/>
            </a:pPr>
            <a:r>
              <a:rPr lang="zh-CN" altLang="en-US" sz="2100" b="1" dirty="0">
                <a:solidFill>
                  <a:srgbClr val="002B7F"/>
                </a:solidFill>
                <a:latin typeface="Arial" panose="020B0604020202020204" pitchFamily="34" charset="0"/>
                <a:ea typeface="宋体" panose="02010600030101010101" pitchFamily="2" charset="-122"/>
                <a:cs typeface="Arial" panose="020B0604020202020204" pitchFamily="34" charset="-120"/>
              </a:rPr>
              <a:t>赔偿项目（</a:t>
            </a:r>
            <a:r>
              <a:rPr lang="zh-CN" altLang="en-US" sz="2100" b="1" dirty="0">
                <a:solidFill>
                  <a:srgbClr val="002B7F"/>
                </a:solidFill>
                <a:latin typeface="Arial" panose="020B0604020202020204" pitchFamily="34" charset="0"/>
                <a:ea typeface="宋体" panose="02010600030101010101" pitchFamily="2" charset="-122"/>
                <a:cs typeface="Arial" panose="020B0604020202020204" pitchFamily="34" charset="-120"/>
              </a:rPr>
              <a:t>主要）</a:t>
            </a:r>
            <a:endParaRPr lang="zh-CN" altLang="en-US" sz="2100" b="1" dirty="0">
              <a:solidFill>
                <a:srgbClr val="002B7F"/>
              </a:solidFill>
              <a:latin typeface="Arial" panose="020B0604020202020204" pitchFamily="34" charset="0"/>
              <a:ea typeface="宋体" panose="02010600030101010101" pitchFamily="2" charset="-122"/>
              <a:cs typeface="Arial" panose="020B0604020202020204" pitchFamily="34" charset="-120"/>
            </a:endParaRPr>
          </a:p>
        </p:txBody>
      </p:sp>
      <p:pic>
        <p:nvPicPr>
          <p:cNvPr id="3" name="Image 0" descr="preencoded.png"/>
          <p:cNvPicPr>
            <a:picLocks noChangeAspect="1"/>
          </p:cNvPicPr>
          <p:nvPr/>
        </p:nvPicPr>
        <p:blipFill>
          <a:blip r:embed="rId2"/>
          <a:stretch>
            <a:fillRect/>
          </a:stretch>
        </p:blipFill>
        <p:spPr>
          <a:xfrm>
            <a:off x="258199" y="281813"/>
            <a:ext cx="595863" cy="401295"/>
          </a:xfrm>
          <a:prstGeom prst="rect">
            <a:avLst/>
          </a:prstGeom>
        </p:spPr>
      </p:pic>
      <p:pic>
        <p:nvPicPr>
          <p:cNvPr id="4" name="Image 1" descr="preencoded.png"/>
          <p:cNvPicPr>
            <a:picLocks noChangeAspect="1"/>
          </p:cNvPicPr>
          <p:nvPr/>
        </p:nvPicPr>
        <p:blipFill>
          <a:blip r:embed="rId3"/>
          <a:stretch>
            <a:fillRect/>
          </a:stretch>
        </p:blipFill>
        <p:spPr>
          <a:xfrm>
            <a:off x="457640" y="313792"/>
            <a:ext cx="595863" cy="401295"/>
          </a:xfrm>
          <a:prstGeom prst="rect">
            <a:avLst/>
          </a:prstGeom>
        </p:spPr>
      </p:pic>
      <p:pic>
        <p:nvPicPr>
          <p:cNvPr id="5" name="Image 2" descr="preencoded.png"/>
          <p:cNvPicPr>
            <a:picLocks noChangeAspect="1"/>
          </p:cNvPicPr>
          <p:nvPr>
            <p:custDataLst>
              <p:tags r:id="rId4"/>
            </p:custDataLst>
          </p:nvPr>
        </p:nvPicPr>
        <p:blipFill>
          <a:blip r:embed="rId5"/>
          <a:stretch>
            <a:fillRect/>
          </a:stretch>
        </p:blipFill>
        <p:spPr>
          <a:xfrm>
            <a:off x="801601" y="1138322"/>
            <a:ext cx="528891" cy="391522"/>
          </a:xfrm>
          <a:prstGeom prst="rect">
            <a:avLst/>
          </a:prstGeom>
        </p:spPr>
      </p:pic>
      <p:pic>
        <p:nvPicPr>
          <p:cNvPr id="6" name="Image 3" descr="preencoded.png"/>
          <p:cNvPicPr>
            <a:picLocks noChangeAspect="1"/>
          </p:cNvPicPr>
          <p:nvPr>
            <p:custDataLst>
              <p:tags r:id="rId6"/>
            </p:custDataLst>
          </p:nvPr>
        </p:nvPicPr>
        <p:blipFill>
          <a:blip r:embed="rId7">
            <a:alphaModFix amt="10000"/>
          </a:blip>
          <a:stretch>
            <a:fillRect/>
          </a:stretch>
        </p:blipFill>
        <p:spPr>
          <a:xfrm>
            <a:off x="1330325" y="1132840"/>
            <a:ext cx="2944495" cy="3653155"/>
          </a:xfrm>
          <a:prstGeom prst="rect">
            <a:avLst/>
          </a:prstGeom>
        </p:spPr>
      </p:pic>
      <p:pic>
        <p:nvPicPr>
          <p:cNvPr id="7" name="Image 4" descr="preencoded.png"/>
          <p:cNvPicPr>
            <a:picLocks noChangeAspect="1"/>
          </p:cNvPicPr>
          <p:nvPr>
            <p:custDataLst>
              <p:tags r:id="rId8"/>
            </p:custDataLst>
          </p:nvPr>
        </p:nvPicPr>
        <p:blipFill>
          <a:blip r:embed="rId7">
            <a:alphaModFix amt="10000"/>
          </a:blip>
          <a:stretch>
            <a:fillRect/>
          </a:stretch>
        </p:blipFill>
        <p:spPr>
          <a:xfrm>
            <a:off x="5601559" y="3175764"/>
            <a:ext cx="2944368" cy="1645920"/>
          </a:xfrm>
          <a:prstGeom prst="rect">
            <a:avLst/>
          </a:prstGeom>
        </p:spPr>
      </p:pic>
      <p:pic>
        <p:nvPicPr>
          <p:cNvPr id="8" name="Image 5" descr="preencoded.png"/>
          <p:cNvPicPr>
            <a:picLocks noChangeAspect="1"/>
          </p:cNvPicPr>
          <p:nvPr>
            <p:custDataLst>
              <p:tags r:id="rId9"/>
            </p:custDataLst>
          </p:nvPr>
        </p:nvPicPr>
        <p:blipFill>
          <a:blip r:embed="rId7">
            <a:alphaModFix amt="10000"/>
          </a:blip>
          <a:stretch>
            <a:fillRect/>
          </a:stretch>
        </p:blipFill>
        <p:spPr>
          <a:xfrm>
            <a:off x="5504857" y="1364023"/>
            <a:ext cx="2944368" cy="1645920"/>
          </a:xfrm>
          <a:prstGeom prst="rect">
            <a:avLst/>
          </a:prstGeom>
        </p:spPr>
      </p:pic>
      <p:sp>
        <p:nvSpPr>
          <p:cNvPr id="9" name="Text 1"/>
          <p:cNvSpPr/>
          <p:nvPr>
            <p:custDataLst>
              <p:tags r:id="rId10"/>
            </p:custDataLst>
          </p:nvPr>
        </p:nvSpPr>
        <p:spPr>
          <a:xfrm>
            <a:off x="703661" y="1129178"/>
            <a:ext cx="688194" cy="402336"/>
          </a:xfrm>
          <a:prstGeom prst="rect">
            <a:avLst/>
          </a:prstGeom>
          <a:noFill/>
        </p:spPr>
        <p:txBody>
          <a:bodyPr wrap="square" lIns="95250" tIns="95250" rIns="95250" bIns="95250" rtlCol="0" anchor="t">
            <a:spAutoFit/>
          </a:bodyPr>
          <a:lstStyle/>
          <a:p>
            <a:pPr marL="0" indent="0" algn="ctr">
              <a:lnSpc>
                <a:spcPct val="100000"/>
              </a:lnSpc>
              <a:spcBef>
                <a:spcPts val="375"/>
              </a:spcBef>
              <a:buNone/>
            </a:pPr>
            <a:r>
              <a:rPr lang="en-US" sz="18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01</a:t>
            </a:r>
            <a:endParaRPr lang="en-US" sz="1500" dirty="0"/>
          </a:p>
        </p:txBody>
      </p:sp>
      <p:sp>
        <p:nvSpPr>
          <p:cNvPr id="10" name="Text 2"/>
          <p:cNvSpPr/>
          <p:nvPr>
            <p:custDataLst>
              <p:tags r:id="rId11"/>
            </p:custDataLst>
          </p:nvPr>
        </p:nvSpPr>
        <p:spPr>
          <a:xfrm>
            <a:off x="1330491" y="1138884"/>
            <a:ext cx="2944001" cy="467360"/>
          </a:xfrm>
          <a:prstGeom prst="rect">
            <a:avLst/>
          </a:prstGeom>
          <a:noFill/>
        </p:spPr>
        <p:txBody>
          <a:bodyPr wrap="square" lIns="95250" tIns="95250" rIns="95250" bIns="95250" rtlCol="0" anchor="t">
            <a:spAutoFit/>
          </a:bodyPr>
          <a:lstStyle/>
          <a:p>
            <a:pPr marL="0" indent="0">
              <a:lnSpc>
                <a:spcPct val="100000"/>
              </a:lnSpc>
              <a:spcBef>
                <a:spcPts val="375"/>
              </a:spcBef>
              <a:buNone/>
            </a:pPr>
            <a:r>
              <a:rPr lang="zh-CN" altLang="en-US" sz="1800" b="1" dirty="0">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医疗费</a:t>
            </a:r>
            <a:endParaRPr lang="zh-CN" altLang="en-US" sz="1800" b="1" dirty="0">
              <a:solidFill>
                <a:srgbClr val="0055FF"/>
              </a:solidFill>
              <a:latin typeface="微软雅黑" panose="020B0503020204020204" pitchFamily="34" charset="-122"/>
              <a:ea typeface="微软雅黑" panose="020B0503020204020204" pitchFamily="34" charset="-122"/>
              <a:cs typeface="微软雅黑" panose="020B0503020204020204" pitchFamily="34" charset="-120"/>
            </a:endParaRPr>
          </a:p>
        </p:txBody>
      </p:sp>
      <p:sp>
        <p:nvSpPr>
          <p:cNvPr id="11" name="Text 3"/>
          <p:cNvSpPr/>
          <p:nvPr>
            <p:custDataLst>
              <p:tags r:id="rId12"/>
            </p:custDataLst>
          </p:nvPr>
        </p:nvSpPr>
        <p:spPr>
          <a:xfrm>
            <a:off x="1330491" y="1489531"/>
            <a:ext cx="2944368" cy="1073150"/>
          </a:xfrm>
          <a:prstGeom prst="rect">
            <a:avLst/>
          </a:prstGeom>
          <a:noFill/>
        </p:spPr>
        <p:txBody>
          <a:bodyPr wrap="square" lIns="95250" tIns="95250" rIns="95250" bIns="95250" rtlCol="0" anchor="t">
            <a:spAutoFit/>
          </a:bodyPr>
          <a:lstStyle/>
          <a:p>
            <a:pPr marL="0" indent="0" algn="just">
              <a:lnSpc>
                <a:spcPct val="100000"/>
              </a:lnSpc>
              <a:spcBef>
                <a:spcPts val="375"/>
              </a:spcBef>
              <a:buNone/>
            </a:pPr>
            <a:r>
              <a:rPr 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（一）</a:t>
            </a:r>
            <a:r>
              <a:rPr lang="zh-CN" alt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门诊费</a:t>
            </a:r>
            <a:r>
              <a:rPr 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a:t>
            </a:r>
            <a:endParaRPr 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endParaRPr>
          </a:p>
          <a:p>
            <a:pPr marL="0" indent="0" algn="just">
              <a:lnSpc>
                <a:spcPct val="100000"/>
              </a:lnSpc>
              <a:spcBef>
                <a:spcPts val="375"/>
              </a:spcBef>
              <a:buNone/>
            </a:pPr>
            <a:r>
              <a:rPr 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（二）</a:t>
            </a:r>
            <a:r>
              <a:rPr lang="zh-CN" alt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住院费</a:t>
            </a:r>
            <a:r>
              <a:rPr 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a:t>
            </a:r>
            <a:endParaRPr 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endParaRPr>
          </a:p>
          <a:p>
            <a:pPr marL="0" indent="0" algn="just">
              <a:lnSpc>
                <a:spcPct val="100000"/>
              </a:lnSpc>
              <a:spcBef>
                <a:spcPts val="375"/>
              </a:spcBef>
              <a:buNone/>
            </a:pPr>
            <a:r>
              <a:rPr 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（三）</a:t>
            </a:r>
            <a:r>
              <a:rPr lang="zh-CN" alt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中医馆等康复费</a:t>
            </a:r>
            <a:r>
              <a:rPr 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a:t>
            </a:r>
            <a:endParaRPr 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endParaRPr>
          </a:p>
          <a:p>
            <a:pPr marL="0" indent="0" algn="just">
              <a:lnSpc>
                <a:spcPct val="100000"/>
              </a:lnSpc>
              <a:spcBef>
                <a:spcPts val="375"/>
              </a:spcBef>
              <a:buNone/>
            </a:pPr>
            <a:endParaRPr 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endParaRPr>
          </a:p>
        </p:txBody>
      </p:sp>
      <p:sp>
        <p:nvSpPr>
          <p:cNvPr id="12" name="Text 4"/>
          <p:cNvSpPr/>
          <p:nvPr>
            <p:custDataLst>
              <p:tags r:id="rId13"/>
            </p:custDataLst>
          </p:nvPr>
        </p:nvSpPr>
        <p:spPr>
          <a:xfrm>
            <a:off x="5602016" y="3181716"/>
            <a:ext cx="2944368" cy="467360"/>
          </a:xfrm>
          <a:prstGeom prst="rect">
            <a:avLst/>
          </a:prstGeom>
          <a:noFill/>
        </p:spPr>
        <p:txBody>
          <a:bodyPr wrap="square" lIns="95250" tIns="95250" rIns="95250" bIns="95250" rtlCol="0" anchor="t">
            <a:spAutoFit/>
          </a:bodyPr>
          <a:lstStyle/>
          <a:p>
            <a:pPr marL="0" indent="0">
              <a:lnSpc>
                <a:spcPct val="100000"/>
              </a:lnSpc>
              <a:spcBef>
                <a:spcPts val="375"/>
              </a:spcBef>
              <a:buNone/>
            </a:pPr>
            <a:r>
              <a:rPr lang="zh-CN" altLang="en-US" sz="1800" b="1" dirty="0">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死亡</a:t>
            </a:r>
            <a:r>
              <a:rPr lang="zh-CN" altLang="en-US" sz="1800" b="1" dirty="0">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赔偿金</a:t>
            </a:r>
            <a:endParaRPr lang="zh-CN" altLang="en-US" sz="1800" b="1" dirty="0">
              <a:solidFill>
                <a:srgbClr val="0055FF"/>
              </a:solidFill>
              <a:latin typeface="微软雅黑" panose="020B0503020204020204" pitchFamily="34" charset="-122"/>
              <a:ea typeface="微软雅黑" panose="020B0503020204020204" pitchFamily="34" charset="-122"/>
              <a:cs typeface="微软雅黑" panose="020B0503020204020204" pitchFamily="34" charset="-120"/>
            </a:endParaRPr>
          </a:p>
        </p:txBody>
      </p:sp>
      <p:sp>
        <p:nvSpPr>
          <p:cNvPr id="13" name="Text 5"/>
          <p:cNvSpPr/>
          <p:nvPr>
            <p:custDataLst>
              <p:tags r:id="rId14"/>
            </p:custDataLst>
          </p:nvPr>
        </p:nvSpPr>
        <p:spPr>
          <a:xfrm>
            <a:off x="5601559" y="3532380"/>
            <a:ext cx="2944368" cy="374650"/>
          </a:xfrm>
          <a:prstGeom prst="rect">
            <a:avLst/>
          </a:prstGeom>
          <a:noFill/>
        </p:spPr>
        <p:txBody>
          <a:bodyPr wrap="square" lIns="95250" tIns="95250" rIns="95250" bIns="95250" rtlCol="0" anchor="t">
            <a:spAutoFit/>
          </a:bodyPr>
          <a:lstStyle/>
          <a:p>
            <a:pPr marL="0" indent="0" algn="just">
              <a:lnSpc>
                <a:spcPct val="100000"/>
              </a:lnSpc>
              <a:spcBef>
                <a:spcPts val="375"/>
              </a:spcBef>
              <a:buNone/>
            </a:pPr>
            <a:r>
              <a:rPr 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20</a:t>
            </a:r>
            <a:r>
              <a:rPr lang="zh-CN" alt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年？</a:t>
            </a:r>
            <a:r>
              <a:rPr lang="en-US" altLang="zh-CN"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60</a:t>
            </a:r>
            <a:r>
              <a:rPr lang="zh-CN" alt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岁</a:t>
            </a:r>
            <a:r>
              <a:rPr lang="en-US" altLang="zh-CN"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-80</a:t>
            </a:r>
            <a:r>
              <a:rPr lang="zh-CN" alt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岁？</a:t>
            </a:r>
            <a:endParaRPr lang="zh-CN" alt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endParaRPr>
          </a:p>
        </p:txBody>
      </p:sp>
      <p:sp>
        <p:nvSpPr>
          <p:cNvPr id="14" name="Text 6"/>
          <p:cNvSpPr/>
          <p:nvPr>
            <p:custDataLst>
              <p:tags r:id="rId15"/>
            </p:custDataLst>
          </p:nvPr>
        </p:nvSpPr>
        <p:spPr>
          <a:xfrm>
            <a:off x="5602055" y="1086977"/>
            <a:ext cx="2944001" cy="467360"/>
          </a:xfrm>
          <a:prstGeom prst="rect">
            <a:avLst/>
          </a:prstGeom>
          <a:noFill/>
        </p:spPr>
        <p:txBody>
          <a:bodyPr wrap="square" lIns="95250" tIns="95250" rIns="95250" bIns="95250" rtlCol="0" anchor="t">
            <a:spAutoFit/>
          </a:bodyPr>
          <a:lstStyle/>
          <a:p>
            <a:pPr marL="0" indent="0">
              <a:lnSpc>
                <a:spcPct val="100000"/>
              </a:lnSpc>
              <a:spcBef>
                <a:spcPts val="375"/>
              </a:spcBef>
              <a:buNone/>
            </a:pPr>
            <a:r>
              <a:rPr lang="zh-CN" altLang="en-US" sz="1800" b="1" dirty="0">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残疾</a:t>
            </a:r>
            <a:r>
              <a:rPr lang="zh-CN" altLang="en-US" sz="1800" b="1" dirty="0">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赔偿金</a:t>
            </a:r>
            <a:endParaRPr lang="zh-CN" altLang="en-US" sz="1800" b="1" dirty="0">
              <a:solidFill>
                <a:srgbClr val="0055FF"/>
              </a:solidFill>
              <a:latin typeface="微软雅黑" panose="020B0503020204020204" pitchFamily="34" charset="-122"/>
              <a:ea typeface="微软雅黑" panose="020B0503020204020204" pitchFamily="34" charset="-122"/>
              <a:cs typeface="微软雅黑" panose="020B0503020204020204" pitchFamily="34" charset="-120"/>
            </a:endParaRPr>
          </a:p>
        </p:txBody>
      </p:sp>
      <p:sp>
        <p:nvSpPr>
          <p:cNvPr id="15" name="Text 7"/>
          <p:cNvSpPr/>
          <p:nvPr>
            <p:custDataLst>
              <p:tags r:id="rId16"/>
            </p:custDataLst>
          </p:nvPr>
        </p:nvSpPr>
        <p:spPr>
          <a:xfrm>
            <a:off x="5605230" y="1547479"/>
            <a:ext cx="2944368" cy="374650"/>
          </a:xfrm>
          <a:prstGeom prst="rect">
            <a:avLst/>
          </a:prstGeom>
          <a:noFill/>
        </p:spPr>
        <p:txBody>
          <a:bodyPr wrap="square" lIns="95250" tIns="95250" rIns="95250" bIns="95250" rtlCol="0" anchor="t">
            <a:spAutoFit/>
          </a:bodyPr>
          <a:lstStyle/>
          <a:p>
            <a:pPr marL="0" indent="0" algn="just">
              <a:lnSpc>
                <a:spcPct val="100000"/>
              </a:lnSpc>
              <a:spcBef>
                <a:spcPts val="375"/>
              </a:spcBef>
              <a:buNone/>
            </a:pPr>
            <a:r>
              <a:rPr lang="zh-CN" alt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多份残疾的、残疾等级不一样</a:t>
            </a:r>
            <a:r>
              <a:rPr lang="zh-CN" alt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的</a:t>
            </a:r>
            <a:endParaRPr lang="zh-CN" alt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endParaRPr>
          </a:p>
        </p:txBody>
      </p:sp>
      <p:pic>
        <p:nvPicPr>
          <p:cNvPr id="16" name="Image 6" descr="preencoded.png"/>
          <p:cNvPicPr>
            <a:picLocks noChangeAspect="1"/>
          </p:cNvPicPr>
          <p:nvPr>
            <p:custDataLst>
              <p:tags r:id="rId17"/>
            </p:custDataLst>
          </p:nvPr>
        </p:nvPicPr>
        <p:blipFill>
          <a:blip r:embed="rId5"/>
          <a:stretch>
            <a:fillRect/>
          </a:stretch>
        </p:blipFill>
        <p:spPr>
          <a:xfrm>
            <a:off x="5072529" y="1129315"/>
            <a:ext cx="528891" cy="391522"/>
          </a:xfrm>
          <a:prstGeom prst="rect">
            <a:avLst/>
          </a:prstGeom>
        </p:spPr>
      </p:pic>
      <p:sp>
        <p:nvSpPr>
          <p:cNvPr id="17" name="Text 8"/>
          <p:cNvSpPr/>
          <p:nvPr>
            <p:custDataLst>
              <p:tags r:id="rId18"/>
            </p:custDataLst>
          </p:nvPr>
        </p:nvSpPr>
        <p:spPr>
          <a:xfrm>
            <a:off x="5016522" y="1109938"/>
            <a:ext cx="650309" cy="402336"/>
          </a:xfrm>
          <a:prstGeom prst="rect">
            <a:avLst/>
          </a:prstGeom>
          <a:noFill/>
        </p:spPr>
        <p:txBody>
          <a:bodyPr wrap="square" lIns="95250" tIns="95250" rIns="95250" bIns="95250" rtlCol="0" anchor="t">
            <a:spAutoFit/>
          </a:bodyPr>
          <a:lstStyle/>
          <a:p>
            <a:pPr marL="0" indent="0" algn="ctr">
              <a:lnSpc>
                <a:spcPct val="100000"/>
              </a:lnSpc>
              <a:spcBef>
                <a:spcPts val="375"/>
              </a:spcBef>
              <a:buNone/>
            </a:pPr>
            <a:r>
              <a:rPr lang="en-US" sz="18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02</a:t>
            </a:r>
            <a:endParaRPr lang="en-US" sz="1500" dirty="0"/>
          </a:p>
        </p:txBody>
      </p:sp>
      <p:pic>
        <p:nvPicPr>
          <p:cNvPr id="18" name="Image 7" descr="preencoded.png"/>
          <p:cNvPicPr>
            <a:picLocks noChangeAspect="1"/>
          </p:cNvPicPr>
          <p:nvPr>
            <p:custDataLst>
              <p:tags r:id="rId19"/>
            </p:custDataLst>
          </p:nvPr>
        </p:nvPicPr>
        <p:blipFill>
          <a:blip r:embed="rId5"/>
          <a:stretch>
            <a:fillRect/>
          </a:stretch>
        </p:blipFill>
        <p:spPr>
          <a:xfrm>
            <a:off x="5076157" y="3185616"/>
            <a:ext cx="528891" cy="391522"/>
          </a:xfrm>
          <a:prstGeom prst="rect">
            <a:avLst/>
          </a:prstGeom>
        </p:spPr>
      </p:pic>
      <p:sp>
        <p:nvSpPr>
          <p:cNvPr id="19" name="Text 9"/>
          <p:cNvSpPr/>
          <p:nvPr>
            <p:custDataLst>
              <p:tags r:id="rId20"/>
            </p:custDataLst>
          </p:nvPr>
        </p:nvSpPr>
        <p:spPr>
          <a:xfrm>
            <a:off x="4967445" y="3154809"/>
            <a:ext cx="739524" cy="402336"/>
          </a:xfrm>
          <a:prstGeom prst="rect">
            <a:avLst/>
          </a:prstGeom>
          <a:noFill/>
        </p:spPr>
        <p:txBody>
          <a:bodyPr wrap="square" lIns="95250" tIns="95250" rIns="95250" bIns="95250" rtlCol="0" anchor="t">
            <a:spAutoFit/>
          </a:bodyPr>
          <a:lstStyle/>
          <a:p>
            <a:pPr marL="0" indent="0" algn="ctr">
              <a:lnSpc>
                <a:spcPct val="100000"/>
              </a:lnSpc>
              <a:spcBef>
                <a:spcPts val="375"/>
              </a:spcBef>
              <a:buNone/>
            </a:pPr>
            <a:r>
              <a:rPr lang="en-US" sz="18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03</a:t>
            </a:r>
            <a:endParaRPr lang="en-US" sz="1500" dirty="0"/>
          </a:p>
        </p:txBody>
      </p:sp>
      <p:pic>
        <p:nvPicPr>
          <p:cNvPr id="20" name="图片 19"/>
          <p:cNvPicPr>
            <a:picLocks noChangeAspect="1" noChangeArrowheads="1"/>
          </p:cNvPicPr>
          <p:nvPr>
            <p:custDataLst>
              <p:tags r:id="rId21"/>
            </p:custDataLst>
          </p:nvPr>
        </p:nvPicPr>
        <p:blipFill>
          <a:blip r:embed="rId22">
            <a:clrChange>
              <a:clrFrom>
                <a:srgbClr val="FFFFFF">
                  <a:alpha val="100000"/>
                </a:srgbClr>
              </a:clrFrom>
              <a:clrTo>
                <a:srgbClr val="FFFFFF">
                  <a:alpha val="100000"/>
                  <a:alpha val="0"/>
                </a:srgbClr>
              </a:clrTo>
            </a:clrChange>
          </a:blip>
          <a:srcRect/>
          <a:stretch>
            <a:fillRect/>
          </a:stretch>
        </p:blipFill>
        <p:spPr bwMode="auto">
          <a:xfrm>
            <a:off x="6071870" y="0"/>
            <a:ext cx="3072130" cy="9652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63370" y="1959269"/>
            <a:ext cx="5221112" cy="1857375"/>
          </a:xfrm>
          <a:prstGeom prst="rect">
            <a:avLst/>
          </a:prstGeom>
          <a:noFill/>
        </p:spPr>
        <p:txBody>
          <a:bodyPr wrap="square" lIns="95250" tIns="95250" rIns="95250" bIns="95250" rtlCol="0" anchor="t">
            <a:spAutoFit/>
          </a:bodyPr>
          <a:lstStyle/>
          <a:p>
            <a:pPr marL="0" indent="0">
              <a:lnSpc>
                <a:spcPct val="113000"/>
              </a:lnSpc>
              <a:spcBef>
                <a:spcPts val="375"/>
              </a:spcBef>
              <a:buNone/>
            </a:pPr>
            <a:r>
              <a:rPr lang="zh-CN" altLang="en-US" sz="2400" b="1" dirty="0">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被扶养人费用：父母（丧失劳动能力证据、</a:t>
            </a:r>
            <a:r>
              <a:rPr lang="en-US" altLang="zh-CN" sz="2400" b="1" dirty="0">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60</a:t>
            </a:r>
            <a:r>
              <a:rPr lang="zh-CN" altLang="en-US" sz="2400" b="1" dirty="0">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岁）？未成年子女（父母两人承担、算至</a:t>
            </a:r>
            <a:r>
              <a:rPr lang="en-US" altLang="zh-CN" sz="2400" b="1" dirty="0">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18</a:t>
            </a:r>
            <a:r>
              <a:rPr lang="zh-CN" altLang="en-US" sz="2400" b="1" dirty="0">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岁）？年总额（不超过上一年度消费性支出额）？</a:t>
            </a:r>
            <a:endParaRPr lang="zh-CN" altLang="en-US" sz="2400" b="1" dirty="0">
              <a:solidFill>
                <a:srgbClr val="0055FF"/>
              </a:solidFill>
              <a:latin typeface="微软雅黑" panose="020B0503020204020204" pitchFamily="34" charset="-122"/>
              <a:ea typeface="微软雅黑" panose="020B0503020204020204" pitchFamily="34" charset="-122"/>
              <a:cs typeface="微软雅黑" panose="020B0503020204020204" pitchFamily="34" charset="-120"/>
            </a:endParaRPr>
          </a:p>
        </p:txBody>
      </p:sp>
      <p:pic>
        <p:nvPicPr>
          <p:cNvPr id="3" name="Image 0" descr="preencoded.png"/>
          <p:cNvPicPr>
            <a:picLocks noChangeAspect="1"/>
          </p:cNvPicPr>
          <p:nvPr/>
        </p:nvPicPr>
        <p:blipFill>
          <a:blip r:embed="rId2"/>
          <a:stretch>
            <a:fillRect/>
          </a:stretch>
        </p:blipFill>
        <p:spPr>
          <a:xfrm>
            <a:off x="463370" y="438260"/>
            <a:ext cx="914028" cy="914028"/>
          </a:xfrm>
          <a:prstGeom prst="rect">
            <a:avLst/>
          </a:prstGeom>
        </p:spPr>
      </p:pic>
      <p:sp>
        <p:nvSpPr>
          <p:cNvPr id="4" name="Text 1"/>
          <p:cNvSpPr/>
          <p:nvPr/>
        </p:nvSpPr>
        <p:spPr>
          <a:xfrm>
            <a:off x="345154" y="742055"/>
            <a:ext cx="1356643" cy="894080"/>
          </a:xfrm>
          <a:prstGeom prst="rect">
            <a:avLst/>
          </a:prstGeom>
          <a:noFill/>
        </p:spPr>
        <p:txBody>
          <a:bodyPr wrap="square" lIns="95250" tIns="95250" rIns="95250" bIns="95250" rtlCol="0" anchor="t">
            <a:spAutoFit/>
          </a:bodyPr>
          <a:lstStyle/>
          <a:p>
            <a:pPr marL="0" indent="0" algn="ctr">
              <a:lnSpc>
                <a:spcPct val="113000"/>
              </a:lnSpc>
              <a:spcBef>
                <a:spcPts val="375"/>
              </a:spcBef>
              <a:buNone/>
            </a:pPr>
            <a:r>
              <a:rPr lang="en-US" sz="4050" b="1" dirty="0">
                <a:solidFill>
                  <a:srgbClr val="002B7F"/>
                </a:solidFill>
                <a:latin typeface="Arial" panose="020B0604020202020204" pitchFamily="34" charset="0"/>
                <a:ea typeface="Arial" panose="020B0604020202020204" pitchFamily="34" charset="-122"/>
                <a:cs typeface="Arial" panose="020B0604020202020204" pitchFamily="34" charset="-120"/>
              </a:rPr>
              <a:t>04</a:t>
            </a:r>
            <a:endParaRPr lang="en-US" sz="1500" dirty="0"/>
          </a:p>
        </p:txBody>
      </p:sp>
      <p:pic>
        <p:nvPicPr>
          <p:cNvPr id="6" name="图片 5"/>
          <p:cNvPicPr>
            <a:picLocks noChangeAspect="1" noChangeArrowheads="1"/>
          </p:cNvPicPr>
          <p:nvPr>
            <p:custDataLst>
              <p:tags r:id="rId3"/>
            </p:custDataLst>
          </p:nvPr>
        </p:nvPicPr>
        <p:blipFill>
          <a:blip r:embed="rId4">
            <a:clrChange>
              <a:clrFrom>
                <a:srgbClr val="FFFFFF">
                  <a:alpha val="100000"/>
                </a:srgbClr>
              </a:clrFrom>
              <a:clrTo>
                <a:srgbClr val="FFFFFF">
                  <a:alpha val="100000"/>
                  <a:alpha val="0"/>
                </a:srgbClr>
              </a:clrTo>
            </a:clrChange>
          </a:blip>
          <a:srcRect/>
          <a:stretch>
            <a:fillRect/>
          </a:stretch>
        </p:blipFill>
        <p:spPr bwMode="auto">
          <a:xfrm>
            <a:off x="6071870" y="0"/>
            <a:ext cx="3072130" cy="965200"/>
          </a:xfrm>
          <a:prstGeom prst="rect">
            <a:avLst/>
          </a:prstGeom>
          <a:noFill/>
          <a:ln w="9525">
            <a:noFill/>
            <a:miter lim="800000"/>
            <a:headEnd/>
            <a:tailEnd/>
          </a:ln>
        </p:spPr>
      </p:pic>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DIAGRAM_VIRTUALLY_FRAME" val="{&quot;height&quot;:243.71055118110235,&quot;left&quot;:54.75,&quot;top&quot;:80.15,&quot;width&quot;:656.8696850393701}"/>
</p:tagLst>
</file>

<file path=ppt/tags/tag101.xml><?xml version="1.0" encoding="utf-8"?>
<p:tagLst xmlns:p="http://schemas.openxmlformats.org/presentationml/2006/main">
  <p:tag name="KSO_WM_DIAGRAM_VIRTUALLY_FRAME" val="{&quot;height&quot;:243.71055118110235,&quot;left&quot;:54.75,&quot;top&quot;:80.15,&quot;width&quot;:656.8696850393701}"/>
</p:tagLst>
</file>

<file path=ppt/tags/tag102.xml><?xml version="1.0" encoding="utf-8"?>
<p:tagLst xmlns:p="http://schemas.openxmlformats.org/presentationml/2006/main">
  <p:tag name="KSO_WM_DIAGRAM_VIRTUALLY_FRAME" val="{&quot;height&quot;:243.71055118110235,&quot;left&quot;:54.75,&quot;top&quot;:80.15,&quot;width&quot;:656.8696850393701}"/>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DIAGRAM_VIRTUALLY_FRAME" val="{&quot;height&quot;:288.1662204724409,&quot;left&quot;:112.30811023622046,&quot;top&quot;:86.14086614173229,&quot;width&quot;:564.7727559055118}"/>
</p:tagLst>
</file>

<file path=ppt/tags/tag105.xml><?xml version="1.0" encoding="utf-8"?>
<p:tagLst xmlns:p="http://schemas.openxmlformats.org/presentationml/2006/main">
  <p:tag name="KSO_WM_DIAGRAM_VIRTUALLY_FRAME" val="{&quot;height&quot;:288.1662204724409,&quot;left&quot;:112.30811023622046,&quot;top&quot;:86.14086614173229,&quot;width&quot;:564.7727559055118}"/>
</p:tagLst>
</file>

<file path=ppt/tags/tag106.xml><?xml version="1.0" encoding="utf-8"?>
<p:tagLst xmlns:p="http://schemas.openxmlformats.org/presentationml/2006/main">
  <p:tag name="KSO_WM_DIAGRAM_VIRTUALLY_FRAME" val="{&quot;height&quot;:288.1662204724409,&quot;left&quot;:112.30811023622046,&quot;top&quot;:86.14086614173229,&quot;width&quot;:564.7727559055118}"/>
</p:tagLst>
</file>

<file path=ppt/tags/tag107.xml><?xml version="1.0" encoding="utf-8"?>
<p:tagLst xmlns:p="http://schemas.openxmlformats.org/presentationml/2006/main">
  <p:tag name="KSO_WM_DIAGRAM_VIRTUALLY_FRAME" val="{&quot;height&quot;:288.1662204724409,&quot;left&quot;:112.30811023622046,&quot;top&quot;:86.14086614173229,&quot;width&quot;:564.7727559055118}"/>
</p:tagLst>
</file>

<file path=ppt/tags/tag108.xml><?xml version="1.0" encoding="utf-8"?>
<p:tagLst xmlns:p="http://schemas.openxmlformats.org/presentationml/2006/main">
  <p:tag name="KSO_WM_DIAGRAM_VIRTUALLY_FRAME" val="{&quot;height&quot;:288.1662204724409,&quot;left&quot;:112.30811023622046,&quot;top&quot;:86.14086614173229,&quot;width&quot;:564.7727559055118}"/>
</p:tagLst>
</file>

<file path=ppt/tags/tag109.xml><?xml version="1.0" encoding="utf-8"?>
<p:tagLst xmlns:p="http://schemas.openxmlformats.org/presentationml/2006/main">
  <p:tag name="KSO_WM_DIAGRAM_VIRTUALLY_FRAME" val="{&quot;height&quot;:288.1662204724409,&quot;left&quot;:112.30811023622046,&quot;top&quot;:86.14086614173229,&quot;width&quot;:564.7727559055118}"/>
</p:tagLst>
</file>

<file path=ppt/tags/tag11.xml><?xml version="1.0" encoding="utf-8"?>
<p:tagLst xmlns:p="http://schemas.openxmlformats.org/presentationml/2006/main">
  <p:tag name="KSO_WM_BEAUTIFY_FLAG" val=""/>
</p:tagLst>
</file>

<file path=ppt/tags/tag110.xml><?xml version="1.0" encoding="utf-8"?>
<p:tagLst xmlns:p="http://schemas.openxmlformats.org/presentationml/2006/main">
  <p:tag name="KSO_WM_DIAGRAM_VIRTUALLY_FRAME" val="{&quot;height&quot;:288.1662204724409,&quot;left&quot;:112.30811023622046,&quot;top&quot;:86.14086614173229,&quot;width&quot;:564.7727559055118}"/>
</p:tagLst>
</file>

<file path=ppt/tags/tag111.xml><?xml version="1.0" encoding="utf-8"?>
<p:tagLst xmlns:p="http://schemas.openxmlformats.org/presentationml/2006/main">
  <p:tag name="KSO_WM_DIAGRAM_VIRTUALLY_FRAME" val="{&quot;height&quot;:288.1662204724409,&quot;left&quot;:112.30811023622046,&quot;top&quot;:86.14086614173229,&quot;width&quot;:564.7727559055118}"/>
</p:tagLst>
</file>

<file path=ppt/tags/tag112.xml><?xml version="1.0" encoding="utf-8"?>
<p:tagLst xmlns:p="http://schemas.openxmlformats.org/presentationml/2006/main">
  <p:tag name="KSO_WM_DIAGRAM_VIRTUALLY_FRAME" val="{&quot;height&quot;:288.1662204724409,&quot;left&quot;:112.30811023622046,&quot;top&quot;:86.14086614173229,&quot;width&quot;:564.7727559055118}"/>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commondata" val="eyJoZGlkIjoiMjNiMjI5YThjYmZlYTk1ZTBjMTNlNTQwZDdmYzUwYzAifQ=="/>
</p:tagLst>
</file>

<file path=ppt/tags/tag12.xml><?xml version="1.0" encoding="utf-8"?>
<p:tagLst xmlns:p="http://schemas.openxmlformats.org/presentationml/2006/main">
  <p:tag name="KSO_WM_DIAGRAM_VIRTUALLY_FRAME" val="{&quot;height&quot;:282.14173228346453,&quot;left&quot;:55.4063779527559,&quot;top&quot;:88.9116535433071,&quot;width&quot;:609.1872440944882}"/>
</p:tagLst>
</file>

<file path=ppt/tags/tag13.xml><?xml version="1.0" encoding="utf-8"?>
<p:tagLst xmlns:p="http://schemas.openxmlformats.org/presentationml/2006/main">
  <p:tag name="KSO_WM_DIAGRAM_VIRTUALLY_FRAME" val="{&quot;height&quot;:282.14173228346453,&quot;left&quot;:55.4063779527559,&quot;top&quot;:88.9116535433071,&quot;width&quot;:609.1872440944882}"/>
</p:tagLst>
</file>

<file path=ppt/tags/tag14.xml><?xml version="1.0" encoding="utf-8"?>
<p:tagLst xmlns:p="http://schemas.openxmlformats.org/presentationml/2006/main">
  <p:tag name="KSO_WM_DIAGRAM_VIRTUALLY_FRAME" val="{&quot;height&quot;:282.14173228346453,&quot;left&quot;:55.4063779527559,&quot;top&quot;:88.9116535433071,&quot;width&quot;:609.1872440944882}"/>
</p:tagLst>
</file>

<file path=ppt/tags/tag15.xml><?xml version="1.0" encoding="utf-8"?>
<p:tagLst xmlns:p="http://schemas.openxmlformats.org/presentationml/2006/main">
  <p:tag name="KSO_WM_DIAGRAM_VIRTUALLY_FRAME" val="{&quot;height&quot;:282.14173228346453,&quot;left&quot;:55.4063779527559,&quot;top&quot;:88.9116535433071,&quot;width&quot;:609.1872440944882}"/>
</p:tagLst>
</file>

<file path=ppt/tags/tag16.xml><?xml version="1.0" encoding="utf-8"?>
<p:tagLst xmlns:p="http://schemas.openxmlformats.org/presentationml/2006/main">
  <p:tag name="KSO_WM_DIAGRAM_VIRTUALLY_FRAME" val="{&quot;height&quot;:282.14173228346453,&quot;left&quot;:55.4063779527559,&quot;top&quot;:88.9116535433071,&quot;width&quot;:609.1872440944882}"/>
</p:tagLst>
</file>

<file path=ppt/tags/tag17.xml><?xml version="1.0" encoding="utf-8"?>
<p:tagLst xmlns:p="http://schemas.openxmlformats.org/presentationml/2006/main">
  <p:tag name="KSO_WM_DIAGRAM_VIRTUALLY_FRAME" val="{&quot;height&quot;:282.14173228346453,&quot;left&quot;:55.4063779527559,&quot;top&quot;:88.9116535433071,&quot;width&quot;:609.1872440944882}"/>
</p:tagLst>
</file>

<file path=ppt/tags/tag18.xml><?xml version="1.0" encoding="utf-8"?>
<p:tagLst xmlns:p="http://schemas.openxmlformats.org/presentationml/2006/main">
  <p:tag name="KSO_WM_DIAGRAM_VIRTUALLY_FRAME" val="{&quot;height&quot;:282.14173228346453,&quot;left&quot;:55.4063779527559,&quot;top&quot;:88.9116535433071,&quot;width&quot;:609.1872440944882}"/>
</p:tagLst>
</file>

<file path=ppt/tags/tag19.xml><?xml version="1.0" encoding="utf-8"?>
<p:tagLst xmlns:p="http://schemas.openxmlformats.org/presentationml/2006/main">
  <p:tag name="KSO_WM_DIAGRAM_VIRTUALLY_FRAME" val="{&quot;height&quot;:282.14173228346453,&quot;left&quot;:55.4063779527559,&quot;top&quot;:88.9116535433071,&quot;width&quot;:609.1872440944882}"/>
</p:tagLst>
</file>

<file path=ppt/tags/tag2.xml><?xml version="1.0" encoding="utf-8"?>
<p:tagLst xmlns:p="http://schemas.openxmlformats.org/presentationml/2006/main">
  <p:tag name="KSO_WM_DIAGRAM_VIRTUALLY_FRAME" val="{&quot;height&quot;:145.48330708661416,&quot;left&quot;:80.46614173228346,&quot;top&quot;:144.18858267716536,&quot;width&quot;:571.9648031496063}"/>
</p:tagLst>
</file>

<file path=ppt/tags/tag20.xml><?xml version="1.0" encoding="utf-8"?>
<p:tagLst xmlns:p="http://schemas.openxmlformats.org/presentationml/2006/main">
  <p:tag name="KSO_WM_DIAGRAM_VIRTUALLY_FRAME" val="{&quot;height&quot;:282.14173228346453,&quot;left&quot;:55.4063779527559,&quot;top&quot;:88.9116535433071,&quot;width&quot;:609.1872440944882}"/>
</p:tagLst>
</file>

<file path=ppt/tags/tag21.xml><?xml version="1.0" encoding="utf-8"?>
<p:tagLst xmlns:p="http://schemas.openxmlformats.org/presentationml/2006/main">
  <p:tag name="KSO_WM_DIAGRAM_VIRTUALLY_FRAME" val="{&quot;height&quot;:282.14173228346453,&quot;left&quot;:55.4063779527559,&quot;top&quot;:88.9116535433071,&quot;width&quot;:609.1872440944882}"/>
</p:tagLst>
</file>

<file path=ppt/tags/tag22.xml><?xml version="1.0" encoding="utf-8"?>
<p:tagLst xmlns:p="http://schemas.openxmlformats.org/presentationml/2006/main">
  <p:tag name="KSO_WM_DIAGRAM_VIRTUALLY_FRAME" val="{&quot;height&quot;:282.14173228346453,&quot;left&quot;:55.4063779527559,&quot;top&quot;:88.9116535433071,&quot;width&quot;:609.1872440944882}"/>
</p:tagLst>
</file>

<file path=ppt/tags/tag23.xml><?xml version="1.0" encoding="utf-8"?>
<p:tagLst xmlns:p="http://schemas.openxmlformats.org/presentationml/2006/main">
  <p:tag name="KSO_WM_DIAGRAM_VIRTUALLY_FRAME" val="{&quot;height&quot;:282.14173228346453,&quot;left&quot;:55.4063779527559,&quot;top&quot;:88.9116535433071,&quot;width&quot;:609.1872440944882}"/>
</p:tagLst>
</file>

<file path=ppt/tags/tag24.xml><?xml version="1.0" encoding="utf-8"?>
<p:tagLst xmlns:p="http://schemas.openxmlformats.org/presentationml/2006/main">
  <p:tag name="KSO_WM_DIAGRAM_VIRTUALLY_FRAME" val="{&quot;height&quot;:282.14173228346453,&quot;left&quot;:55.4063779527559,&quot;top&quot;:88.9116535433071,&quot;width&quot;:609.1872440944882}"/>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DIAGRAM_VIRTUALLY_FRAME" val="{&quot;height&quot;:367.676062992126,&quot;left&quot;:49,&quot;top&quot;:81.13937007874016,&quot;width&quot;:616.2380314960631}"/>
</p:tagLst>
</file>

<file path=ppt/tags/tag27.xml><?xml version="1.0" encoding="utf-8"?>
<p:tagLst xmlns:p="http://schemas.openxmlformats.org/presentationml/2006/main">
  <p:tag name="KSO_WM_DIAGRAM_VIRTUALLY_FRAME" val="{&quot;height&quot;:367.676062992126,&quot;left&quot;:49,&quot;top&quot;:81.13937007874016,&quot;width&quot;:616.2380314960631}"/>
</p:tagLst>
</file>

<file path=ppt/tags/tag28.xml><?xml version="1.0" encoding="utf-8"?>
<p:tagLst xmlns:p="http://schemas.openxmlformats.org/presentationml/2006/main">
  <p:tag name="KSO_WM_DIAGRAM_VIRTUALLY_FRAME" val="{&quot;height&quot;:310.34606299212595,&quot;left&quot;:49,&quot;top&quot;:81.13937007874016,&quot;width&quot;:616.2380314960631}"/>
</p:tagLst>
</file>

<file path=ppt/tags/tag29.xml><?xml version="1.0" encoding="utf-8"?>
<p:tagLst xmlns:p="http://schemas.openxmlformats.org/presentationml/2006/main">
  <p:tag name="KSO_WM_DIAGRAM_VIRTUALLY_FRAME" val="{&quot;height&quot;:367.676062992126,&quot;left&quot;:49,&quot;top&quot;:81.13937007874016,&quot;width&quot;:616.2380314960631}"/>
</p:tagLst>
</file>

<file path=ppt/tags/tag3.xml><?xml version="1.0" encoding="utf-8"?>
<p:tagLst xmlns:p="http://schemas.openxmlformats.org/presentationml/2006/main">
  <p:tag name="KSO_WM_DIAGRAM_VIRTUALLY_FRAME" val="{&quot;height&quot;:145.48330708661416,&quot;left&quot;:80.46614173228346,&quot;top&quot;:144.18858267716536,&quot;width&quot;:571.9648031496063}"/>
</p:tagLst>
</file>

<file path=ppt/tags/tag30.xml><?xml version="1.0" encoding="utf-8"?>
<p:tagLst xmlns:p="http://schemas.openxmlformats.org/presentationml/2006/main">
  <p:tag name="KSO_WM_DIAGRAM_VIRTUALLY_FRAME" val="{&quot;height&quot;:367.676062992126,&quot;left&quot;:49,&quot;top&quot;:81.13937007874016,&quot;width&quot;:616.2380314960631}"/>
</p:tagLst>
</file>

<file path=ppt/tags/tag31.xml><?xml version="1.0" encoding="utf-8"?>
<p:tagLst xmlns:p="http://schemas.openxmlformats.org/presentationml/2006/main">
  <p:tag name="KSO_WM_DIAGRAM_VIRTUALLY_FRAME" val="{&quot;height&quot;:367.676062992126,&quot;left&quot;:49,&quot;top&quot;:81.13937007874016,&quot;width&quot;:616.2380314960631}"/>
</p:tagLst>
</file>

<file path=ppt/tags/tag32.xml><?xml version="1.0" encoding="utf-8"?>
<p:tagLst xmlns:p="http://schemas.openxmlformats.org/presentationml/2006/main">
  <p:tag name="KSO_WM_DIAGRAM_VIRTUALLY_FRAME" val="{&quot;height&quot;:310.34606299212595,&quot;left&quot;:49,&quot;top&quot;:81.13937007874016,&quot;width&quot;:616.2380314960631}"/>
</p:tagLst>
</file>

<file path=ppt/tags/tag33.xml><?xml version="1.0" encoding="utf-8"?>
<p:tagLst xmlns:p="http://schemas.openxmlformats.org/presentationml/2006/main">
  <p:tag name="KSO_WM_DIAGRAM_VIRTUALLY_FRAME" val="{&quot;height&quot;:367.676062992126,&quot;left&quot;:49,&quot;top&quot;:81.13937007874016,&quot;width&quot;:616.2380314960631}"/>
</p:tagLst>
</file>

<file path=ppt/tags/tag34.xml><?xml version="1.0" encoding="utf-8"?>
<p:tagLst xmlns:p="http://schemas.openxmlformats.org/presentationml/2006/main">
  <p:tag name="KSO_WM_DIAGRAM_VIRTUALLY_FRAME" val="{&quot;height&quot;:367.676062992126,&quot;left&quot;:49,&quot;top&quot;:81.13937007874016,&quot;width&quot;:616.2380314960631}"/>
</p:tagLst>
</file>

<file path=ppt/tags/tag35.xml><?xml version="1.0" encoding="utf-8"?>
<p:tagLst xmlns:p="http://schemas.openxmlformats.org/presentationml/2006/main">
  <p:tag name="KSO_WM_DIAGRAM_VIRTUALLY_FRAME" val="{&quot;height&quot;:367.676062992126,&quot;left&quot;:49,&quot;top&quot;:81.13937007874016,&quot;width&quot;:616.2380314960631}"/>
</p:tagLst>
</file>

<file path=ppt/tags/tag36.xml><?xml version="1.0" encoding="utf-8"?>
<p:tagLst xmlns:p="http://schemas.openxmlformats.org/presentationml/2006/main">
  <p:tag name="KSO_WM_DIAGRAM_VIRTUALLY_FRAME" val="{&quot;height&quot;:367.676062992126,&quot;left&quot;:49,&quot;top&quot;:81.13937007874016,&quot;width&quot;:616.2380314960631}"/>
</p:tagLst>
</file>

<file path=ppt/tags/tag37.xml><?xml version="1.0" encoding="utf-8"?>
<p:tagLst xmlns:p="http://schemas.openxmlformats.org/presentationml/2006/main">
  <p:tag name="KSO_WM_DIAGRAM_VIRTUALLY_FRAME" val="{&quot;height&quot;:310.34606299212595,&quot;left&quot;:49,&quot;top&quot;:81.13937007874016,&quot;width&quot;:616.2380314960631}"/>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DIAGRAM_VIRTUALLY_FRAME" val="{&quot;height&quot;:212.84708661417326,&quot;left&quot;:64.02488188976378,&quot;top&quot;:82.35598425196851,&quot;width&quot;:591.9502362204723}"/>
</p:tagLst>
</file>

<file path=ppt/tags/tag4.xml><?xml version="1.0" encoding="utf-8"?>
<p:tagLst xmlns:p="http://schemas.openxmlformats.org/presentationml/2006/main">
  <p:tag name="KSO_WM_DIAGRAM_VIRTUALLY_FRAME" val="{&quot;height&quot;:145.48330708661416,&quot;left&quot;:80.46614173228346,&quot;top&quot;:144.18858267716536,&quot;width&quot;:571.9648031496063}"/>
</p:tagLst>
</file>

<file path=ppt/tags/tag40.xml><?xml version="1.0" encoding="utf-8"?>
<p:tagLst xmlns:p="http://schemas.openxmlformats.org/presentationml/2006/main">
  <p:tag name="KSO_WM_DIAGRAM_VIRTUALLY_FRAME" val="{&quot;height&quot;:212.84708661417326,&quot;left&quot;:64.02488188976378,&quot;top&quot;:82.35598425196851,&quot;width&quot;:591.9502362204723}"/>
</p:tagLst>
</file>

<file path=ppt/tags/tag41.xml><?xml version="1.0" encoding="utf-8"?>
<p:tagLst xmlns:p="http://schemas.openxmlformats.org/presentationml/2006/main">
  <p:tag name="KSO_WM_DIAGRAM_VIRTUALLY_FRAME" val="{&quot;height&quot;:212.84708661417326,&quot;left&quot;:64.02488188976378,&quot;top&quot;:82.35598425196851,&quot;width&quot;:591.9502362204723}"/>
</p:tagLst>
</file>

<file path=ppt/tags/tag42.xml><?xml version="1.0" encoding="utf-8"?>
<p:tagLst xmlns:p="http://schemas.openxmlformats.org/presentationml/2006/main">
  <p:tag name="KSO_WM_DIAGRAM_VIRTUALLY_FRAME" val="{&quot;height&quot;:212.84708661417326,&quot;left&quot;:64.02488188976378,&quot;top&quot;:82.35598425196851,&quot;width&quot;:591.9502362204723}"/>
</p:tagLst>
</file>

<file path=ppt/tags/tag43.xml><?xml version="1.0" encoding="utf-8"?>
<p:tagLst xmlns:p="http://schemas.openxmlformats.org/presentationml/2006/main">
  <p:tag name="KSO_WM_DIAGRAM_VIRTUALLY_FRAME" val="{&quot;height&quot;:212.84708661417326,&quot;left&quot;:64.02488188976378,&quot;top&quot;:82.35598425196851,&quot;width&quot;:591.9502362204723}"/>
</p:tagLst>
</file>

<file path=ppt/tags/tag44.xml><?xml version="1.0" encoding="utf-8"?>
<p:tagLst xmlns:p="http://schemas.openxmlformats.org/presentationml/2006/main">
  <p:tag name="KSO_WM_DIAGRAM_VIRTUALLY_FRAME" val="{&quot;height&quot;:212.84708661417326,&quot;left&quot;:64.02488188976378,&quot;top&quot;:82.35598425196851,&quot;width&quot;:591.9502362204723}"/>
</p:tagLst>
</file>

<file path=ppt/tags/tag45.xml><?xml version="1.0" encoding="utf-8"?>
<p:tagLst xmlns:p="http://schemas.openxmlformats.org/presentationml/2006/main">
  <p:tag name="KSO_WM_DIAGRAM_VIRTUALLY_FRAME" val="{&quot;height&quot;:212.84708661417326,&quot;left&quot;:64.02488188976378,&quot;top&quot;:82.35598425196851,&quot;width&quot;:591.9502362204723}"/>
</p:tagLst>
</file>

<file path=ppt/tags/tag46.xml><?xml version="1.0" encoding="utf-8"?>
<p:tagLst xmlns:p="http://schemas.openxmlformats.org/presentationml/2006/main">
  <p:tag name="KSO_WM_DIAGRAM_VIRTUALLY_FRAME" val="{&quot;height&quot;:212.84708661417326,&quot;left&quot;:64.02488188976378,&quot;top&quot;:82.35598425196851,&quot;width&quot;:591.9502362204723}"/>
</p:tagLst>
</file>

<file path=ppt/tags/tag47.xml><?xml version="1.0" encoding="utf-8"?>
<p:tagLst xmlns:p="http://schemas.openxmlformats.org/presentationml/2006/main">
  <p:tag name="KSO_WM_DIAGRAM_VIRTUALLY_FRAME" val="{&quot;height&quot;:212.84708661417326,&quot;left&quot;:64.02488188976378,&quot;top&quot;:82.35598425196851,&quot;width&quot;:591.9502362204723}"/>
</p:tagLst>
</file>

<file path=ppt/tags/tag48.xml><?xml version="1.0" encoding="utf-8"?>
<p:tagLst xmlns:p="http://schemas.openxmlformats.org/presentationml/2006/main">
  <p:tag name="KSO_WM_DIAGRAM_VIRTUALLY_FRAME" val="{&quot;height&quot;:212.84708661417326,&quot;left&quot;:64.02488188976378,&quot;top&quot;:82.35598425196851,&quot;width&quot;:591.9502362204723}"/>
</p:tagLst>
</file>

<file path=ppt/tags/tag49.xml><?xml version="1.0" encoding="utf-8"?>
<p:tagLst xmlns:p="http://schemas.openxmlformats.org/presentationml/2006/main">
  <p:tag name="KSO_WM_DIAGRAM_VIRTUALLY_FRAME" val="{&quot;height&quot;:212.84708661417326,&quot;left&quot;:64.02488188976378,&quot;top&quot;:82.35598425196851,&quot;width&quot;:591.9502362204723}"/>
</p:tagLst>
</file>

<file path=ppt/tags/tag5.xml><?xml version="1.0" encoding="utf-8"?>
<p:tagLst xmlns:p="http://schemas.openxmlformats.org/presentationml/2006/main">
  <p:tag name="KSO_WM_DIAGRAM_VIRTUALLY_FRAME" val="{&quot;height&quot;:145.48330708661416,&quot;left&quot;:80.46614173228346,&quot;top&quot;:144.18858267716536,&quot;width&quot;:571.9648031496063}"/>
</p:tagLst>
</file>

<file path=ppt/tags/tag50.xml><?xml version="1.0" encoding="utf-8"?>
<p:tagLst xmlns:p="http://schemas.openxmlformats.org/presentationml/2006/main">
  <p:tag name="KSO_WM_DIAGRAM_VIRTUALLY_FRAME" val="{&quot;height&quot;:212.84708661417326,&quot;left&quot;:64.02488188976378,&quot;top&quot;:82.35598425196851,&quot;width&quot;:591.9502362204723}"/>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DIAGRAM_VIRTUALLY_FRAME" val="{&quot;height&quot;:212.84708661417326,&quot;left&quot;:64.02488188976378,&quot;top&quot;:82.35598425196851,&quot;width&quot;:591.9502362204723}"/>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DIAGRAM_VIRTUALLY_FRAME" val="{&quot;height&quot;:374.59716535433074,&quot;left&quot;:55.4063779527559,&quot;top&quot;:85.58874015748033,&quot;width&quot;:624.6872440944882}"/>
</p:tagLst>
</file>

<file path=ppt/tags/tag55.xml><?xml version="1.0" encoding="utf-8"?>
<p:tagLst xmlns:p="http://schemas.openxmlformats.org/presentationml/2006/main">
  <p:tag name="KSO_WM_DIAGRAM_VIRTUALLY_FRAME" val="{&quot;height&quot;:374.59716535433074,&quot;left&quot;:55.4063779527559,&quot;top&quot;:85.58874015748033,&quot;width&quot;:624.6872440944882}"/>
</p:tagLst>
</file>

<file path=ppt/tags/tag56.xml><?xml version="1.0" encoding="utf-8"?>
<p:tagLst xmlns:p="http://schemas.openxmlformats.org/presentationml/2006/main">
  <p:tag name="KSO_WM_DIAGRAM_VIRTUALLY_FRAME" val="{&quot;height&quot;:374.59716535433074,&quot;left&quot;:55.4063779527559,&quot;top&quot;:85.58874015748033,&quot;width&quot;:624.6872440944882}"/>
</p:tagLst>
</file>

<file path=ppt/tags/tag57.xml><?xml version="1.0" encoding="utf-8"?>
<p:tagLst xmlns:p="http://schemas.openxmlformats.org/presentationml/2006/main">
  <p:tag name="KSO_WM_DIAGRAM_VIRTUALLY_FRAME" val="{&quot;height&quot;:374.59716535433074,&quot;left&quot;:55.4063779527559,&quot;top&quot;:85.58874015748033,&quot;width&quot;:624.6872440944882}"/>
</p:tagLst>
</file>

<file path=ppt/tags/tag58.xml><?xml version="1.0" encoding="utf-8"?>
<p:tagLst xmlns:p="http://schemas.openxmlformats.org/presentationml/2006/main">
  <p:tag name="KSO_WM_DIAGRAM_VIRTUALLY_FRAME" val="{&quot;height&quot;:374.59716535433074,&quot;left&quot;:55.4063779527559,&quot;top&quot;:85.58874015748033,&quot;width&quot;:624.6872440944882}"/>
</p:tagLst>
</file>

<file path=ppt/tags/tag59.xml><?xml version="1.0" encoding="utf-8"?>
<p:tagLst xmlns:p="http://schemas.openxmlformats.org/presentationml/2006/main">
  <p:tag name="KSO_WM_DIAGRAM_VIRTUALLY_FRAME" val="{&quot;height&quot;:374.59716535433074,&quot;left&quot;:55.4063779527559,&quot;top&quot;:85.58874015748033,&quot;width&quot;:624.6872440944882}"/>
</p:tagLst>
</file>

<file path=ppt/tags/tag6.xml><?xml version="1.0" encoding="utf-8"?>
<p:tagLst xmlns:p="http://schemas.openxmlformats.org/presentationml/2006/main">
  <p:tag name="KSO_WM_DIAGRAM_VIRTUALLY_FRAME" val="{&quot;height&quot;:145.48330708661416,&quot;left&quot;:80.46614173228346,&quot;top&quot;:144.18858267716536,&quot;width&quot;:571.9648031496063}"/>
</p:tagLst>
</file>

<file path=ppt/tags/tag60.xml><?xml version="1.0" encoding="utf-8"?>
<p:tagLst xmlns:p="http://schemas.openxmlformats.org/presentationml/2006/main">
  <p:tag name="KSO_WM_DIAGRAM_VIRTUALLY_FRAME" val="{&quot;height&quot;:374.59716535433074,&quot;left&quot;:55.4063779527559,&quot;top&quot;:85.58874015748033,&quot;width&quot;:624.6872440944882}"/>
</p:tagLst>
</file>

<file path=ppt/tags/tag61.xml><?xml version="1.0" encoding="utf-8"?>
<p:tagLst xmlns:p="http://schemas.openxmlformats.org/presentationml/2006/main">
  <p:tag name="KSO_WM_DIAGRAM_VIRTUALLY_FRAME" val="{&quot;height&quot;:374.59716535433074,&quot;left&quot;:55.4063779527559,&quot;top&quot;:85.58874015748033,&quot;width&quot;:624.6872440944882}"/>
</p:tagLst>
</file>

<file path=ppt/tags/tag62.xml><?xml version="1.0" encoding="utf-8"?>
<p:tagLst xmlns:p="http://schemas.openxmlformats.org/presentationml/2006/main">
  <p:tag name="KSO_WM_DIAGRAM_VIRTUALLY_FRAME" val="{&quot;height&quot;:374.59716535433074,&quot;left&quot;:55.4063779527559,&quot;top&quot;:85.58874015748033,&quot;width&quot;:624.6872440944882}"/>
</p:tagLst>
</file>

<file path=ppt/tags/tag63.xml><?xml version="1.0" encoding="utf-8"?>
<p:tagLst xmlns:p="http://schemas.openxmlformats.org/presentationml/2006/main">
  <p:tag name="KSO_WM_DIAGRAM_VIRTUALLY_FRAME" val="{&quot;height&quot;:374.59716535433074,&quot;left&quot;:55.4063779527559,&quot;top&quot;:85.58874015748033,&quot;width&quot;:624.6872440944882}"/>
</p:tagLst>
</file>

<file path=ppt/tags/tag64.xml><?xml version="1.0" encoding="utf-8"?>
<p:tagLst xmlns:p="http://schemas.openxmlformats.org/presentationml/2006/main">
  <p:tag name="KSO_WM_DIAGRAM_VIRTUALLY_FRAME" val="{&quot;height&quot;:374.59716535433074,&quot;left&quot;:55.4063779527559,&quot;top&quot;:85.58874015748033,&quot;width&quot;:624.6872440944882}"/>
</p:tagLst>
</file>

<file path=ppt/tags/tag65.xml><?xml version="1.0" encoding="utf-8"?>
<p:tagLst xmlns:p="http://schemas.openxmlformats.org/presentationml/2006/main">
  <p:tag name="KSO_WM_DIAGRAM_VIRTUALLY_FRAME" val="{&quot;height&quot;:374.59716535433074,&quot;left&quot;:55.4063779527559,&quot;top&quot;:85.58874015748033,&quot;width&quot;:624.6872440944882}"/>
</p:tagLst>
</file>

<file path=ppt/tags/tag66.xml><?xml version="1.0" encoding="utf-8"?>
<p:tagLst xmlns:p="http://schemas.openxmlformats.org/presentationml/2006/main">
  <p:tag name="KSO_WM_DIAGRAM_VIRTUALLY_FRAME" val="{&quot;height&quot;:374.59716535433074,&quot;left&quot;:55.4063779527559,&quot;top&quot;:85.58874015748033,&quot;width&quot;:624.6872440944882}"/>
</p:tagLst>
</file>

<file path=ppt/tags/tag67.xml><?xml version="1.0" encoding="utf-8"?>
<p:tagLst xmlns:p="http://schemas.openxmlformats.org/presentationml/2006/main">
  <p:tag name="KSO_WM_DIAGRAM_VIRTUALLY_FRAME" val="{&quot;height&quot;:374.59716535433074,&quot;left&quot;:55.4063779527559,&quot;top&quot;:85.58874015748033,&quot;width&quot;:624.6872440944882}"/>
</p:tagLst>
</file>

<file path=ppt/tags/tag68.xml><?xml version="1.0" encoding="utf-8"?>
<p:tagLst xmlns:p="http://schemas.openxmlformats.org/presentationml/2006/main">
  <p:tag name="KSO_WM_DIAGRAM_VIRTUALLY_FRAME" val="{&quot;height&quot;:374.59716535433074,&quot;left&quot;:55.4063779527559,&quot;top&quot;:85.58874015748033,&quot;width&quot;:624.6872440944882}"/>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DIAGRAM_VIRTUALLY_FRAME" val="{&quot;height&quot;:145.48330708661416,&quot;left&quot;:80.46614173228346,&quot;top&quot;:144.18858267716536,&quot;width&quot;:571.9648031496063}"/>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DIAGRAM_VIRTUALLY_FRAME" val="{&quot;height&quot;:282.14173228346453,&quot;left&quot;:55.4063779527559,&quot;top&quot;:88.9116535433071,&quot;width&quot;:609.1872440944882}"/>
</p:tagLst>
</file>

<file path=ppt/tags/tag72.xml><?xml version="1.0" encoding="utf-8"?>
<p:tagLst xmlns:p="http://schemas.openxmlformats.org/presentationml/2006/main">
  <p:tag name="KSO_WM_DIAGRAM_VIRTUALLY_FRAME" val="{&quot;height&quot;:282.14173228346453,&quot;left&quot;:55.4063779527559,&quot;top&quot;:88.9116535433071,&quot;width&quot;:609.1872440944882}"/>
</p:tagLst>
</file>

<file path=ppt/tags/tag73.xml><?xml version="1.0" encoding="utf-8"?>
<p:tagLst xmlns:p="http://schemas.openxmlformats.org/presentationml/2006/main">
  <p:tag name="KSO_WM_DIAGRAM_VIRTUALLY_FRAME" val="{&quot;height&quot;:282.14173228346453,&quot;left&quot;:55.4063779527559,&quot;top&quot;:88.9116535433071,&quot;width&quot;:609.1872440944882}"/>
</p:tagLst>
</file>

<file path=ppt/tags/tag74.xml><?xml version="1.0" encoding="utf-8"?>
<p:tagLst xmlns:p="http://schemas.openxmlformats.org/presentationml/2006/main">
  <p:tag name="KSO_WM_DIAGRAM_VIRTUALLY_FRAME" val="{&quot;height&quot;:282.14173228346453,&quot;left&quot;:55.4063779527559,&quot;top&quot;:88.9116535433071,&quot;width&quot;:609.1872440944882}"/>
</p:tagLst>
</file>

<file path=ppt/tags/tag75.xml><?xml version="1.0" encoding="utf-8"?>
<p:tagLst xmlns:p="http://schemas.openxmlformats.org/presentationml/2006/main">
  <p:tag name="KSO_WM_DIAGRAM_VIRTUALLY_FRAME" val="{&quot;height&quot;:282.14173228346453,&quot;left&quot;:55.4063779527559,&quot;top&quot;:88.9116535433071,&quot;width&quot;:609.1872440944882}"/>
</p:tagLst>
</file>

<file path=ppt/tags/tag76.xml><?xml version="1.0" encoding="utf-8"?>
<p:tagLst xmlns:p="http://schemas.openxmlformats.org/presentationml/2006/main">
  <p:tag name="KSO_WM_DIAGRAM_VIRTUALLY_FRAME" val="{&quot;height&quot;:282.14173228346453,&quot;left&quot;:55.4063779527559,&quot;top&quot;:88.9116535433071,&quot;width&quot;:609.1872440944882}"/>
</p:tagLst>
</file>

<file path=ppt/tags/tag77.xml><?xml version="1.0" encoding="utf-8"?>
<p:tagLst xmlns:p="http://schemas.openxmlformats.org/presentationml/2006/main">
  <p:tag name="KSO_WM_DIAGRAM_VIRTUALLY_FRAME" val="{&quot;height&quot;:282.14173228346453,&quot;left&quot;:55.4063779527559,&quot;top&quot;:88.9116535433071,&quot;width&quot;:609.1872440944882}"/>
</p:tagLst>
</file>

<file path=ppt/tags/tag78.xml><?xml version="1.0" encoding="utf-8"?>
<p:tagLst xmlns:p="http://schemas.openxmlformats.org/presentationml/2006/main">
  <p:tag name="KSO_WM_DIAGRAM_VIRTUALLY_FRAME" val="{&quot;height&quot;:282.14173228346453,&quot;left&quot;:55.4063779527559,&quot;top&quot;:88.9116535433071,&quot;width&quot;:609.1872440944882}"/>
</p:tagLst>
</file>

<file path=ppt/tags/tag79.xml><?xml version="1.0" encoding="utf-8"?>
<p:tagLst xmlns:p="http://schemas.openxmlformats.org/presentationml/2006/main">
  <p:tag name="KSO_WM_DIAGRAM_VIRTUALLY_FRAME" val="{&quot;height&quot;:282.14173228346453,&quot;left&quot;:55.4063779527559,&quot;top&quot;:88.9116535433071,&quot;width&quot;:609.1872440944882}"/>
</p:tagLst>
</file>

<file path=ppt/tags/tag8.xml><?xml version="1.0" encoding="utf-8"?>
<p:tagLst xmlns:p="http://schemas.openxmlformats.org/presentationml/2006/main">
  <p:tag name="KSO_WM_DIAGRAM_VIRTUALLY_FRAME" val="{&quot;height&quot;:145.48330708661416,&quot;left&quot;:80.46614173228346,&quot;top&quot;:144.18858267716536,&quot;width&quot;:571.9648031496063}"/>
</p:tagLst>
</file>

<file path=ppt/tags/tag80.xml><?xml version="1.0" encoding="utf-8"?>
<p:tagLst xmlns:p="http://schemas.openxmlformats.org/presentationml/2006/main">
  <p:tag name="KSO_WM_DIAGRAM_VIRTUALLY_FRAME" val="{&quot;height&quot;:282.14173228346453,&quot;left&quot;:55.4063779527559,&quot;top&quot;:88.9116535433071,&quot;width&quot;:609.1872440944882}"/>
</p:tagLst>
</file>

<file path=ppt/tags/tag81.xml><?xml version="1.0" encoding="utf-8"?>
<p:tagLst xmlns:p="http://schemas.openxmlformats.org/presentationml/2006/main">
  <p:tag name="KSO_WM_DIAGRAM_VIRTUALLY_FRAME" val="{&quot;height&quot;:282.14173228346453,&quot;left&quot;:55.4063779527559,&quot;top&quot;:88.9116535433071,&quot;width&quot;:609.1872440944882}"/>
</p:tagLst>
</file>

<file path=ppt/tags/tag82.xml><?xml version="1.0" encoding="utf-8"?>
<p:tagLst xmlns:p="http://schemas.openxmlformats.org/presentationml/2006/main">
  <p:tag name="KSO_WM_DIAGRAM_VIRTUALLY_FRAME" val="{&quot;height&quot;:282.14173228346453,&quot;left&quot;:55.4063779527559,&quot;top&quot;:88.9116535433071,&quot;width&quot;:609.1872440944882}"/>
</p:tagLst>
</file>

<file path=ppt/tags/tag83.xml><?xml version="1.0" encoding="utf-8"?>
<p:tagLst xmlns:p="http://schemas.openxmlformats.org/presentationml/2006/main">
  <p:tag name="KSO_WM_DIAGRAM_VIRTUALLY_FRAME" val="{&quot;height&quot;:282.14173228346453,&quot;left&quot;:55.4063779527559,&quot;top&quot;:88.9116535433071,&quot;width&quot;:609.1872440944882}"/>
</p:tagLst>
</file>

<file path=ppt/tags/tag84.xml><?xml version="1.0" encoding="utf-8"?>
<p:tagLst xmlns:p="http://schemas.openxmlformats.org/presentationml/2006/main">
  <p:tag name="KSO_WM_DIAGRAM_VIRTUALLY_FRAME" val="{&quot;height&quot;:282.14173228346453,&quot;left&quot;:55.4063779527559,&quot;top&quot;:88.9116535433071,&quot;width&quot;:609.1872440944882}"/>
</p:tagLst>
</file>

<file path=ppt/tags/tag85.xml><?xml version="1.0" encoding="utf-8"?>
<p:tagLst xmlns:p="http://schemas.openxmlformats.org/presentationml/2006/main">
  <p:tag name="KSO_WM_DIAGRAM_VIRTUALLY_FRAME" val="{&quot;height&quot;:282.14173228346453,&quot;left&quot;:55.4063779527559,&quot;top&quot;:88.9116535433071,&quot;width&quot;:609.1872440944882}"/>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DIAGRAM_VIRTUALLY_FRAME" val="{&quot;height&quot;:243.71055118110235,&quot;left&quot;:54.75,&quot;top&quot;:80.15,&quot;width&quot;:656.8696850393701}"/>
</p:tagLst>
</file>

<file path=ppt/tags/tag88.xml><?xml version="1.0" encoding="utf-8"?>
<p:tagLst xmlns:p="http://schemas.openxmlformats.org/presentationml/2006/main">
  <p:tag name="KSO_WM_DIAGRAM_VIRTUALLY_FRAME" val="{&quot;height&quot;:243.71055118110235,&quot;left&quot;:54.75,&quot;top&quot;:80.15,&quot;width&quot;:656.8696850393701}"/>
</p:tagLst>
</file>

<file path=ppt/tags/tag89.xml><?xml version="1.0" encoding="utf-8"?>
<p:tagLst xmlns:p="http://schemas.openxmlformats.org/presentationml/2006/main">
  <p:tag name="KSO_WM_DIAGRAM_VIRTUALLY_FRAME" val="{&quot;height&quot;:243.71055118110235,&quot;left&quot;:54.75,&quot;top&quot;:80.15,&quot;width&quot;:656.8696850393701}"/>
</p:tagLst>
</file>

<file path=ppt/tags/tag9.xml><?xml version="1.0" encoding="utf-8"?>
<p:tagLst xmlns:p="http://schemas.openxmlformats.org/presentationml/2006/main">
  <p:tag name="KSO_WM_DIAGRAM_VIRTUALLY_FRAME" val="{&quot;height&quot;:145.48330708661416,&quot;left&quot;:80.46614173228346,&quot;top&quot;:144.18858267716536,&quot;width&quot;:571.9648031496063}"/>
</p:tagLst>
</file>

<file path=ppt/tags/tag90.xml><?xml version="1.0" encoding="utf-8"?>
<p:tagLst xmlns:p="http://schemas.openxmlformats.org/presentationml/2006/main">
  <p:tag name="KSO_WM_DIAGRAM_VIRTUALLY_FRAME" val="{&quot;height&quot;:243.71055118110235,&quot;left&quot;:54.75,&quot;top&quot;:80.15,&quot;width&quot;:656.8696850393701}"/>
</p:tagLst>
</file>

<file path=ppt/tags/tag91.xml><?xml version="1.0" encoding="utf-8"?>
<p:tagLst xmlns:p="http://schemas.openxmlformats.org/presentationml/2006/main">
  <p:tag name="KSO_WM_DIAGRAM_VIRTUALLY_FRAME" val="{&quot;height&quot;:243.71055118110235,&quot;left&quot;:54.75,&quot;top&quot;:80.15,&quot;width&quot;:656.8696850393701}"/>
</p:tagLst>
</file>

<file path=ppt/tags/tag92.xml><?xml version="1.0" encoding="utf-8"?>
<p:tagLst xmlns:p="http://schemas.openxmlformats.org/presentationml/2006/main">
  <p:tag name="KSO_WM_DIAGRAM_VIRTUALLY_FRAME" val="{&quot;height&quot;:243.71055118110235,&quot;left&quot;:54.75,&quot;top&quot;:80.15,&quot;width&quot;:656.8696850393701}"/>
</p:tagLst>
</file>

<file path=ppt/tags/tag93.xml><?xml version="1.0" encoding="utf-8"?>
<p:tagLst xmlns:p="http://schemas.openxmlformats.org/presentationml/2006/main">
  <p:tag name="KSO_WM_DIAGRAM_VIRTUALLY_FRAME" val="{&quot;height&quot;:243.71055118110235,&quot;left&quot;:54.75,&quot;top&quot;:80.15,&quot;width&quot;:656.8696850393701}"/>
</p:tagLst>
</file>

<file path=ppt/tags/tag94.xml><?xml version="1.0" encoding="utf-8"?>
<p:tagLst xmlns:p="http://schemas.openxmlformats.org/presentationml/2006/main">
  <p:tag name="KSO_WM_DIAGRAM_VIRTUALLY_FRAME" val="{&quot;height&quot;:243.71055118110235,&quot;left&quot;:54.75,&quot;top&quot;:80.15,&quot;width&quot;:656.8696850393701}"/>
</p:tagLst>
</file>

<file path=ppt/tags/tag95.xml><?xml version="1.0" encoding="utf-8"?>
<p:tagLst xmlns:p="http://schemas.openxmlformats.org/presentationml/2006/main">
  <p:tag name="KSO_WM_DIAGRAM_VIRTUALLY_FRAME" val="{&quot;height&quot;:243.71055118110235,&quot;left&quot;:54.75,&quot;top&quot;:80.15,&quot;width&quot;:656.8696850393701}"/>
</p:tagLst>
</file>

<file path=ppt/tags/tag96.xml><?xml version="1.0" encoding="utf-8"?>
<p:tagLst xmlns:p="http://schemas.openxmlformats.org/presentationml/2006/main">
  <p:tag name="KSO_WM_DIAGRAM_VIRTUALLY_FRAME" val="{&quot;height&quot;:243.71055118110235,&quot;left&quot;:54.75,&quot;top&quot;:80.15,&quot;width&quot;:656.8696850393701}"/>
</p:tagLst>
</file>

<file path=ppt/tags/tag97.xml><?xml version="1.0" encoding="utf-8"?>
<p:tagLst xmlns:p="http://schemas.openxmlformats.org/presentationml/2006/main">
  <p:tag name="KSO_WM_DIAGRAM_VIRTUALLY_FRAME" val="{&quot;height&quot;:243.71055118110235,&quot;left&quot;:54.75,&quot;top&quot;:80.15,&quot;width&quot;:656.8696850393701}"/>
</p:tagLst>
</file>

<file path=ppt/tags/tag98.xml><?xml version="1.0" encoding="utf-8"?>
<p:tagLst xmlns:p="http://schemas.openxmlformats.org/presentationml/2006/main">
  <p:tag name="KSO_WM_DIAGRAM_VIRTUALLY_FRAME" val="{&quot;height&quot;:243.71055118110235,&quot;left&quot;:54.75,&quot;top&quot;:80.15,&quot;width&quot;:656.8696850393701}"/>
</p:tagLst>
</file>

<file path=ppt/tags/tag99.xml><?xml version="1.0" encoding="utf-8"?>
<p:tagLst xmlns:p="http://schemas.openxmlformats.org/presentationml/2006/main">
  <p:tag name="KSO_WM_DIAGRAM_VIRTUALLY_FRAME" val="{&quot;height&quot;:243.71055118110235,&quot;left&quot;:54.75,&quot;top&quot;:80.15,&quot;width&quot;:656.869685039370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920</Words>
  <Application>WPS 演示</Application>
  <PresentationFormat>On-screen Show (16:9)</PresentationFormat>
  <Paragraphs>177</Paragraphs>
  <Slides>14</Slides>
  <Notes>27</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14</vt:i4>
      </vt:variant>
    </vt:vector>
  </HeadingPairs>
  <TitlesOfParts>
    <vt:vector size="25" baseType="lpstr">
      <vt:lpstr>Arial</vt:lpstr>
      <vt:lpstr>宋体</vt:lpstr>
      <vt:lpstr>Wingdings</vt:lpstr>
      <vt:lpstr>Arial</vt:lpstr>
      <vt:lpstr>Arial</vt:lpstr>
      <vt:lpstr>微软雅黑</vt:lpstr>
      <vt:lpstr>微软雅黑</vt:lpstr>
      <vt:lpstr>Arial Unicode MS</vt:lpstr>
      <vt:lpstr>Calibri</vt:lpstr>
      <vt:lpstr>等线</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PptxGenJS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creator>PptxGenJS</dc:creator>
  <dc:subject>PptxGenJS Presentation</dc:subject>
  <cp:lastModifiedBy>喻</cp:lastModifiedBy>
  <cp:revision>20</cp:revision>
  <dcterms:created xsi:type="dcterms:W3CDTF">2024-11-12T05:51:00Z</dcterms:created>
  <dcterms:modified xsi:type="dcterms:W3CDTF">2025-01-15T09:14:40Z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CE05B5B771364155BF0DC82B2E788969_13</vt:lpwstr>
  </property>
  <property fmtid="{D5CDD505-2E9C-101B-9397-08002B2CF9AE}" pid="3" name="KSOProductBuildVer">
    <vt:lpwstr>2052-12.1.0.19770</vt:lpwstr>
  </property>
</Properties>
</file>