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3.svg" ContentType="image/svg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62" r:id="rId4"/>
  </p:sldMasterIdLst>
  <p:notesMasterIdLst>
    <p:notesMasterId r:id="rId9"/>
  </p:notesMasterIdLst>
  <p:sldIdLst>
    <p:sldId id="284" r:id="rId5"/>
    <p:sldId id="261" r:id="rId6"/>
    <p:sldId id="262" r:id="rId7"/>
    <p:sldId id="263" r:id="rId8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6" r:id="rId21"/>
    <p:sldId id="277" r:id="rId22"/>
    <p:sldId id="285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123" initials="1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645B73-DCDA-4B34-868C-1ECE4D44679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F42938-2805-48E7-A420-A593AB524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645B73-DCDA-4B34-868C-1ECE4D44679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F42938-2805-48E7-A420-A593AB524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903855" y="1968500"/>
            <a:ext cx="6384290" cy="1007745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906395" y="3159125"/>
            <a:ext cx="6384290" cy="1051560"/>
          </a:xfrm>
        </p:spPr>
        <p:txBody>
          <a:bodyPr wrap="square" anchor="t" anchorCtr="0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08330" y="608330"/>
            <a:ext cx="10968990" cy="1078230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spc="1000">
                <a:solidFill>
                  <a:schemeClr val="tx1"/>
                </a:solidFill>
                <a:uFillTx/>
                <a:latin typeface="+中文标题" charset="0"/>
              </a:rPr>
              <a:t>目录</a:t>
            </a:r>
            <a:endParaRPr lang="zh-CN" altLang="en-US" sz="4400" spc="1000">
              <a:solidFill>
                <a:schemeClr val="tx1"/>
              </a:solidFill>
              <a:uFillTx/>
              <a:latin typeface="+中文标题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tags" Target="../tags/tag9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-6918" b="11729"/>
          <a:stretch>
            <a:fillRect/>
          </a:stretch>
        </p:blipFill>
        <p:spPr>
          <a:xfrm>
            <a:off x="55563" y="1763713"/>
            <a:ext cx="12077700" cy="50942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7" name="矩形 7"/>
          <p:cNvGrpSpPr/>
          <p:nvPr/>
        </p:nvGrpSpPr>
        <p:grpSpPr>
          <a:xfrm>
            <a:off x="0" y="1285875"/>
            <a:ext cx="12184063" cy="5572125"/>
            <a:chOff x="0" y="0"/>
            <a:chExt cx="5756" cy="3510"/>
          </a:xfrm>
        </p:grpSpPr>
        <p:pic>
          <p:nvPicPr>
            <p:cNvPr id="1028" name="矩形 7"/>
            <p:cNvPicPr/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5756" cy="3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9" name="Text Box 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0800000">
              <a:off x="1" y="2"/>
              <a:ext cx="5755" cy="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0" name="KSO_BT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20713" y="169863"/>
            <a:ext cx="10804525" cy="5984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31" name="KSO_BC1"/>
          <p:cNvSpPr>
            <a:spLocks noGrp="1"/>
          </p:cNvSpPr>
          <p:nvPr>
            <p:ph type="body"/>
            <p:custDataLst>
              <p:tags r:id="rId10"/>
            </p:custDataLst>
          </p:nvPr>
        </p:nvSpPr>
        <p:spPr>
          <a:xfrm>
            <a:off x="690563" y="1114425"/>
            <a:ext cx="10804525" cy="50625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  <p:custDataLst>
              <p:tags r:id="rId11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919293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645B73-DCDA-4B34-868C-1ECE4D44679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  <p:custDataLst>
              <p:tags r:id="rId1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919293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  <p:custDataLst>
              <p:tags r:id="rId1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19293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6F42938-2805-48E7-A420-A593AB524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1929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91929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841375"/>
            <a:ext cx="12177713" cy="46038"/>
          </a:xfrm>
          <a:prstGeom prst="rect">
            <a:avLst/>
          </a:prstGeom>
          <a:solidFill>
            <a:srgbClr val="D7D9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6" name="矩形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0713" y="841375"/>
            <a:ext cx="6867525" cy="46038"/>
          </a:xfrm>
          <a:prstGeom prst="rect">
            <a:avLst/>
          </a:prstGeom>
          <a:solidFill>
            <a:srgbClr val="AACC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3C5C8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5C82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5C82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5C82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5C82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5C82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5C82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5C82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3C5C82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600"/>
        </a:spcBef>
        <a:spcAft>
          <a:spcPct val="0"/>
        </a:spcAft>
        <a:buClr>
          <a:srgbClr val="AACC03"/>
        </a:buClr>
        <a:buSzPct val="60000"/>
        <a:buFont typeface="Wingdings" panose="05000000000000000000" pitchFamily="2" charset="2"/>
        <a:buChar char="Ø"/>
        <a:tabLst>
          <a:tab pos="269875" algn="l"/>
        </a:tabLst>
        <a:defRPr sz="2000" kern="1200">
          <a:solidFill>
            <a:srgbClr val="7F9902"/>
          </a:solidFill>
          <a:latin typeface="+mn-lt"/>
          <a:ea typeface="+mn-ea"/>
          <a:cs typeface="+mn-cs"/>
        </a:defRPr>
      </a:lvl1pPr>
      <a:lvl2pPr marL="357505" indent="-285750" algn="just" rtl="0" fontAlgn="base">
        <a:lnSpc>
          <a:spcPct val="130000"/>
        </a:lnSpc>
        <a:spcBef>
          <a:spcPct val="0"/>
        </a:spcBef>
        <a:spcAft>
          <a:spcPts val="600"/>
        </a:spcAft>
        <a:buFont typeface="幼圆" panose="02010509060101010101" pitchFamily="49" charset="-122"/>
        <a:buChar char=" "/>
        <a:tabLst>
          <a:tab pos="269875" algn="l"/>
        </a:tabLst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幼圆" panose="02010509060101010101" pitchFamily="49" charset="-122"/>
        <a:buChar char="•"/>
        <a:tabLst>
          <a:tab pos="269875" algn="l"/>
        </a:tabLst>
        <a:defRPr sz="2000" kern="12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幼圆" panose="02010509060101010101" pitchFamily="49" charset="-122"/>
        <a:buChar char="•"/>
        <a:tabLst>
          <a:tab pos="269875" algn="l"/>
        </a:tabLst>
        <a:defRPr sz="2000" kern="12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幼圆" panose="02010509060101010101" pitchFamily="49" charset="-122"/>
        <a:buChar char="•"/>
        <a:tabLst>
          <a:tab pos="269875" algn="l"/>
        </a:tabLst>
        <a:defRPr sz="2000" kern="12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35.xml"/><Relationship Id="rId7" Type="http://schemas.openxmlformats.org/officeDocument/2006/relationships/image" Target="../media/image5.png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image" Target="../media/image4.jpeg"/><Relationship Id="rId1" Type="http://schemas.openxmlformats.org/officeDocument/2006/relationships/tags" Target="../tags/tag3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99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image" Target="../media/image11.jpeg"/><Relationship Id="rId2" Type="http://schemas.openxmlformats.org/officeDocument/2006/relationships/tags" Target="../tags/tag101.xml"/><Relationship Id="rId19" Type="http://schemas.openxmlformats.org/officeDocument/2006/relationships/slideLayout" Target="../slideLayouts/slideLayout11.xml"/><Relationship Id="rId18" Type="http://schemas.openxmlformats.org/officeDocument/2006/relationships/tags" Target="../tags/tag111.xml"/><Relationship Id="rId17" Type="http://schemas.openxmlformats.org/officeDocument/2006/relationships/image" Target="../media/image6.png"/><Relationship Id="rId16" Type="http://schemas.openxmlformats.org/officeDocument/2006/relationships/image" Target="../media/image15.svg"/><Relationship Id="rId15" Type="http://schemas.openxmlformats.org/officeDocument/2006/relationships/image" Target="../media/image14.png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image" Target="../media/image13.svg"/><Relationship Id="rId1" Type="http://schemas.openxmlformats.org/officeDocument/2006/relationships/tags" Target="../tags/tag10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5" Type="http://schemas.openxmlformats.org/officeDocument/2006/relationships/slideLayout" Target="../slideLayouts/slideLayout11.xml"/><Relationship Id="rId14" Type="http://schemas.openxmlformats.org/officeDocument/2006/relationships/tags" Target="../tags/tag121.xml"/><Relationship Id="rId13" Type="http://schemas.openxmlformats.org/officeDocument/2006/relationships/image" Target="../media/image6.png"/><Relationship Id="rId12" Type="http://schemas.openxmlformats.org/officeDocument/2006/relationships/tags" Target="../tags/tag120.xml"/><Relationship Id="rId11" Type="http://schemas.openxmlformats.org/officeDocument/2006/relationships/image" Target="../media/image17.jpeg"/><Relationship Id="rId10" Type="http://schemas.openxmlformats.org/officeDocument/2006/relationships/tags" Target="../tags/tag119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1.xml"/><Relationship Id="rId11" Type="http://schemas.openxmlformats.org/officeDocument/2006/relationships/tags" Target="../tags/tag131.xml"/><Relationship Id="rId10" Type="http://schemas.openxmlformats.org/officeDocument/2006/relationships/image" Target="../media/image6.png"/><Relationship Id="rId1" Type="http://schemas.openxmlformats.org/officeDocument/2006/relationships/tags" Target="../tags/tag12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4.xml"/><Relationship Id="rId3" Type="http://schemas.openxmlformats.org/officeDocument/2006/relationships/image" Target="../media/image6.png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7" Type="http://schemas.openxmlformats.org/officeDocument/2006/relationships/slideLayout" Target="../slideLayouts/slideLayout11.xml"/><Relationship Id="rId16" Type="http://schemas.openxmlformats.org/officeDocument/2006/relationships/tags" Target="../tags/tag148.xml"/><Relationship Id="rId15" Type="http://schemas.openxmlformats.org/officeDocument/2006/relationships/image" Target="../media/image6.png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0" Type="http://schemas.openxmlformats.org/officeDocument/2006/relationships/slideLayout" Target="../slideLayouts/slideLayout11.xml"/><Relationship Id="rId2" Type="http://schemas.openxmlformats.org/officeDocument/2006/relationships/tags" Target="../tags/tag149.xml"/><Relationship Id="rId19" Type="http://schemas.openxmlformats.org/officeDocument/2006/relationships/tags" Target="../tags/tag162.xml"/><Relationship Id="rId18" Type="http://schemas.openxmlformats.org/officeDocument/2006/relationships/image" Target="../media/image6.png"/><Relationship Id="rId17" Type="http://schemas.openxmlformats.org/officeDocument/2006/relationships/tags" Target="../tags/tag161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image" Target="../media/image20.jpeg"/><Relationship Id="rId12" Type="http://schemas.openxmlformats.org/officeDocument/2006/relationships/tags" Target="../tags/tag157.xml"/><Relationship Id="rId11" Type="http://schemas.openxmlformats.org/officeDocument/2006/relationships/image" Target="../media/image19.jpeg"/><Relationship Id="rId10" Type="http://schemas.openxmlformats.org/officeDocument/2006/relationships/tags" Target="../tags/tag156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image" Target="../media/image21.jpeg"/><Relationship Id="rId20" Type="http://schemas.openxmlformats.org/officeDocument/2006/relationships/notesSlide" Target="../notesSlides/notesSlide8.xml"/><Relationship Id="rId2" Type="http://schemas.openxmlformats.org/officeDocument/2006/relationships/tags" Target="../tags/tag164.xml"/><Relationship Id="rId19" Type="http://schemas.openxmlformats.org/officeDocument/2006/relationships/slideLayout" Target="../slideLayouts/slideLayout11.xml"/><Relationship Id="rId18" Type="http://schemas.openxmlformats.org/officeDocument/2006/relationships/tags" Target="../tags/tag178.xml"/><Relationship Id="rId17" Type="http://schemas.openxmlformats.org/officeDocument/2006/relationships/image" Target="../media/image6.png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tags" Target="../tags/tag16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84.xml"/><Relationship Id="rId7" Type="http://schemas.openxmlformats.org/officeDocument/2006/relationships/image" Target="../media/image5.png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image" Target="../media/image4.jpeg"/><Relationship Id="rId1" Type="http://schemas.openxmlformats.org/officeDocument/2006/relationships/tags" Target="../tags/tag17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../media/image6.png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0" Type="http://schemas.openxmlformats.org/officeDocument/2006/relationships/slideLayout" Target="../slideLayouts/slideLayout14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6.xml"/><Relationship Id="rId3" Type="http://schemas.openxmlformats.org/officeDocument/2006/relationships/image" Target="../media/image6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55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../media/image8.jpeg"/><Relationship Id="rId6" Type="http://schemas.openxmlformats.org/officeDocument/2006/relationships/tags" Target="../tags/tag60.xml"/><Relationship Id="rId5" Type="http://schemas.openxmlformats.org/officeDocument/2006/relationships/image" Target="../media/image7.jpeg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1.xml"/><Relationship Id="rId11" Type="http://schemas.openxmlformats.org/officeDocument/2006/relationships/tags" Target="../tags/tag63.xml"/><Relationship Id="rId10" Type="http://schemas.openxmlformats.org/officeDocument/2006/relationships/image" Target="../media/image6.png"/><Relationship Id="rId1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70.xml"/><Relationship Id="rId7" Type="http://schemas.openxmlformats.org/officeDocument/2006/relationships/image" Target="../media/image6.png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image" Target="../media/image10.jpeg"/><Relationship Id="rId4" Type="http://schemas.openxmlformats.org/officeDocument/2006/relationships/tags" Target="../tags/tag73.xml"/><Relationship Id="rId3" Type="http://schemas.openxmlformats.org/officeDocument/2006/relationships/image" Target="../media/image9.jpeg"/><Relationship Id="rId2" Type="http://schemas.openxmlformats.org/officeDocument/2006/relationships/tags" Target="../tags/tag72.xml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80.xml"/><Relationship Id="rId12" Type="http://schemas.openxmlformats.org/officeDocument/2006/relationships/image" Target="../media/image6.png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3.xml"/><Relationship Id="rId3" Type="http://schemas.openxmlformats.org/officeDocument/2006/relationships/image" Target="../media/image6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9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11" descr="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Rectangle 2"/>
          <p:cNvSpPr/>
          <p:nvPr>
            <p:custDataLst>
              <p:tags r:id="rId3"/>
            </p:custDataLst>
          </p:nvPr>
        </p:nvSpPr>
        <p:spPr>
          <a:xfrm>
            <a:off x="2685733" y="1479868"/>
            <a:ext cx="6626225" cy="863600"/>
          </a:xfrm>
          <a:prstGeom prst="rect">
            <a:avLst/>
          </a:prstGeom>
          <a:solidFill>
            <a:schemeClr val="bg1"/>
          </a:solidFill>
          <a:ln w="0" cap="flat" cmpd="sng">
            <a:solidFill>
              <a:schemeClr val="bg1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 anchorCtr="0"/>
          <a:p>
            <a:pPr algn="ctr" defTabSz="914400">
              <a:tabLst>
                <a:tab pos="0" algn="l"/>
              </a:tabLst>
            </a:pP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方正小标宋_GBK" pitchFamily="65" charset="-122"/>
              </a:rPr>
              <a:t>政府法律顾问实务分享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ea typeface="方正小标宋_GBK" pitchFamily="65" charset="-122"/>
            </a:endParaRPr>
          </a:p>
        </p:txBody>
      </p:sp>
      <p:sp>
        <p:nvSpPr>
          <p:cNvPr id="410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84625" y="3155950"/>
            <a:ext cx="532765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楷体" panose="02010609060101010101" pitchFamily="49" charset="-122"/>
              </a:rPr>
              <a:t>汇报人：方丽梅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楷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楷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楷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楷体" panose="02010609060101010101" pitchFamily="49" charset="-122"/>
              </a:rPr>
              <a:t> 2025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楷体" panose="02010609060101010101" pitchFamily="49" charset="-122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楷体" panose="02010609060101010101" pitchFamily="49" charset="-122"/>
              </a:rPr>
              <a:t>7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楷体" panose="02010609060101010101" pitchFamily="49" charset="-122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楷体" panose="02010609060101010101" pitchFamily="49" charset="-122"/>
              </a:rPr>
              <a:t>25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楷体" panose="02010609060101010101" pitchFamily="49" charset="-122"/>
              </a:rPr>
              <a:t>日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楷体" panose="02010609060101010101" pitchFamily="49" charset="-122"/>
            </a:endParaRPr>
          </a:p>
        </p:txBody>
      </p:sp>
      <p:sp>
        <p:nvSpPr>
          <p:cNvPr id="14339" name="Text Box 3"/>
          <p:cNvSpPr/>
          <p:nvPr>
            <p:custDataLst>
              <p:tags r:id="rId5"/>
            </p:custDataLst>
          </p:nvPr>
        </p:nvSpPr>
        <p:spPr>
          <a:xfrm>
            <a:off x="8438833" y="6264593"/>
            <a:ext cx="3600450" cy="4921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914400">
              <a:tabLst>
                <a:tab pos="0" algn="l"/>
              </a:tabLst>
            </a:pPr>
            <a:r>
              <a:rPr lang="zh-CN" altLang="en-US" sz="2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仿宋_GB2312" pitchFamily="49" charset="-122"/>
              </a:rPr>
              <a:t>博观而约取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sym typeface="Times New Roman" panose="02020603050405020304" pitchFamily="18" charset="0"/>
              </a:rPr>
              <a:t>·</a:t>
            </a:r>
            <a:r>
              <a:rPr lang="zh-CN" altLang="en-US" sz="2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仿宋_GB2312" pitchFamily="49" charset="-122"/>
              </a:rPr>
              <a:t>厚积而薄发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7213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8" grpId="1" animBg="1"/>
      <p:bldP spid="4102" grpId="0"/>
      <p:bldP spid="410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699" y="2376170"/>
            <a:ext cx="9265435" cy="2502535"/>
            <a:chOff x="4915" y="3742"/>
            <a:chExt cx="9999" cy="3941"/>
          </a:xfrm>
        </p:grpSpPr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5774" y="3856"/>
              <a:ext cx="3509" cy="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accent1"/>
                  </a:solidFill>
                  <a:latin typeface="+mn-ea"/>
                  <a:cs typeface="+mn-ea"/>
                </a:rPr>
                <a:t>服务主体为政府机关</a:t>
              </a:r>
              <a:endParaRPr lang="zh-CN" altLang="en-US" sz="2000" b="1" dirty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5904" y="5220"/>
              <a:ext cx="3509" cy="246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p>
              <a:pPr algn="ctr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ln>
                    <a:noFill/>
                    <a:prstDash val="sysDot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政府工作具公共性、权威性和社会性，法律顾问服务直接影响政府依法行政水平和形象。</a:t>
              </a:r>
              <a:endParaRPr lang="zh-CN" altLang="en-US" sz="2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4"/>
              </p:custDataLst>
            </p:nvPr>
          </p:nvSpPr>
          <p:spPr>
            <a:xfrm>
              <a:off x="4915" y="3742"/>
              <a:ext cx="989" cy="98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chemeClr val="accent1"/>
                  </a:solidFill>
                  <a:latin typeface="+mn-ea"/>
                  <a:cs typeface="+mn-ea"/>
                  <a:sym typeface="+mn-ea"/>
                </a:rPr>
                <a:t>01</a:t>
              </a:r>
              <a:endParaRPr lang="en-US" altLang="zh-CN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5"/>
              </p:custDataLst>
            </p:nvPr>
          </p:nvSpPr>
          <p:spPr>
            <a:xfrm>
              <a:off x="10680" y="3742"/>
              <a:ext cx="989" cy="98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chemeClr val="accent1"/>
                  </a:solidFill>
                  <a:latin typeface="+mn-ea"/>
                  <a:cs typeface="+mn-ea"/>
                  <a:sym typeface="+mn-ea"/>
                </a:rPr>
                <a:t>02</a:t>
              </a:r>
              <a:endParaRPr lang="en-US" altLang="zh-CN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6"/>
              </p:custDataLst>
            </p:nvPr>
          </p:nvSpPr>
          <p:spPr>
            <a:xfrm>
              <a:off x="11050" y="3856"/>
              <a:ext cx="3509" cy="7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chemeClr val="accent1"/>
                  </a:solidFill>
                  <a:latin typeface="+mn-ea"/>
                  <a:cs typeface="+mn-ea"/>
                </a:rPr>
                <a:t>服务受众广泛</a:t>
              </a:r>
              <a:endParaRPr lang="zh-CN" altLang="en-US" sz="2400" b="1" dirty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7"/>
              </p:custDataLst>
            </p:nvPr>
          </p:nvSpPr>
          <p:spPr>
            <a:xfrm>
              <a:off x="11405" y="5220"/>
              <a:ext cx="3509" cy="246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p>
              <a:pPr algn="ctr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ln>
                    <a:noFill/>
                    <a:prstDash val="sysDot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政府工作涉及社会各领域和广大群众，法律顾问服务最终受众是全体公众，服务质量关系公众利益与社会稳定。</a:t>
              </a:r>
              <a:endPara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9457" name="标题 2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20713" y="957898"/>
            <a:ext cx="10804525" cy="598487"/>
          </a:xfrm>
        </p:spPr>
        <p:txBody>
          <a:bodyPr wrap="none" anchor="b" anchorCtr="0"/>
          <a:p>
            <a:pPr algn="l"/>
            <a:r>
              <a:rPr lang="zh-CN" altLang="en-US">
                <a:solidFill>
                  <a:schemeClr val="tx1"/>
                </a:solidFill>
              </a:rPr>
              <a:t>二、服务对象的特殊性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4888" y="927999"/>
            <a:ext cx="7380605" cy="763270"/>
          </a:xfr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三、服务要求的严格性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9" name="图片 128" descr="/data/temp/5f6708b8-688e-11f0-9124-b6200cd680c2.png5f6708b8-688e-11f0-9124-b6200cd680c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14" b="114"/>
          <a:stretch>
            <a:fillRect/>
          </a:stretch>
        </p:blipFill>
        <p:spPr>
          <a:xfrm>
            <a:off x="7669604" y="927478"/>
            <a:ext cx="4522377" cy="5872554"/>
          </a:xfrm>
          <a:custGeom>
            <a:avLst/>
            <a:gdLst>
              <a:gd name="connsiteX0" fmla="*/ 3428998 w 5536279"/>
              <a:gd name="connsiteY0" fmla="*/ 0 h 6857999"/>
              <a:gd name="connsiteX1" fmla="*/ 5536279 w 5536279"/>
              <a:gd name="connsiteY1" fmla="*/ 0 h 6857999"/>
              <a:gd name="connsiteX2" fmla="*/ 5536279 w 5536279"/>
              <a:gd name="connsiteY2" fmla="*/ 2704204 h 6857999"/>
              <a:gd name="connsiteX3" fmla="*/ 4811483 w 5536279"/>
              <a:gd name="connsiteY3" fmla="*/ 3429000 h 6857999"/>
              <a:gd name="connsiteX4" fmla="*/ 5536279 w 5536279"/>
              <a:gd name="connsiteY4" fmla="*/ 4153796 h 6857999"/>
              <a:gd name="connsiteX5" fmla="*/ 5536279 w 5536279"/>
              <a:gd name="connsiteY5" fmla="*/ 6857999 h 6857999"/>
              <a:gd name="connsiteX6" fmla="*/ 3428999 w 5536279"/>
              <a:gd name="connsiteY6" fmla="*/ 6857999 h 6857999"/>
              <a:gd name="connsiteX7" fmla="*/ 0 w 5536279"/>
              <a:gd name="connsiteY7" fmla="*/ 34290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6279" h="6857999">
                <a:moveTo>
                  <a:pt x="3428998" y="0"/>
                </a:moveTo>
                <a:lnTo>
                  <a:pt x="5536279" y="0"/>
                </a:lnTo>
                <a:lnTo>
                  <a:pt x="5536279" y="2704204"/>
                </a:lnTo>
                <a:lnTo>
                  <a:pt x="4811483" y="3429000"/>
                </a:lnTo>
                <a:lnTo>
                  <a:pt x="5536279" y="4153796"/>
                </a:lnTo>
                <a:lnTo>
                  <a:pt x="5536279" y="6857999"/>
                </a:lnTo>
                <a:lnTo>
                  <a:pt x="3428999" y="6857999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chemeClr val="accent1">
                <a:alpha val="10000"/>
              </a:schemeClr>
            </a:solidFill>
          </a:ln>
        </p:spPr>
      </p:pic>
      <p:sp>
        <p:nvSpPr>
          <p:cNvPr id="6" name="边界"/>
          <p:cNvSpPr/>
          <p:nvPr>
            <p:custDataLst>
              <p:tags r:id="rId4"/>
            </p:custDataLst>
          </p:nvPr>
        </p:nvSpPr>
        <p:spPr>
          <a:xfrm>
            <a:off x="635953" y="1680210"/>
            <a:ext cx="5194301" cy="45834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sp>
        <p:nvSpPr>
          <p:cNvPr id="87" name="正文"/>
          <p:cNvSpPr txBox="1"/>
          <p:nvPr>
            <p:custDataLst>
              <p:tags r:id="rId5"/>
            </p:custDataLst>
          </p:nvPr>
        </p:nvSpPr>
        <p:spPr>
          <a:xfrm>
            <a:off x="1285002" y="2525883"/>
            <a:ext cx="4536344" cy="11663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需具备扎实法律专业知识和丰富实务经验，熟悉各类法律法规和政策文件，准确运用法律条文，提供专业、准确、全面咨询服务。</a:t>
            </a:r>
            <a:endParaRPr lang="zh-CN" altLang="en-US" sz="15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88" name="标题"/>
          <p:cNvSpPr txBox="1"/>
          <p:nvPr>
            <p:custDataLst>
              <p:tags r:id="rId6"/>
            </p:custDataLst>
          </p:nvPr>
        </p:nvSpPr>
        <p:spPr>
          <a:xfrm>
            <a:off x="1285002" y="2088093"/>
            <a:ext cx="4535707" cy="441608"/>
          </a:xfrm>
          <a:prstGeom prst="rect">
            <a:avLst/>
          </a:prstGeom>
          <a:noFill/>
        </p:spPr>
        <p:txBody>
          <a:bodyPr wrap="square" lIns="0" tIns="0" rIns="0" bIns="71755" rtlCol="0" anchor="b" anchorCtr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专业性要求强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89" name="圆角矩形 8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644862" y="2160634"/>
            <a:ext cx="470242" cy="468970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000" b="1">
              <a:latin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90" name="图片 89" descr="32313538333935363b32313538333934333bb6d4bbb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673" y="2268808"/>
            <a:ext cx="252620" cy="252620"/>
          </a:xfrm>
          <a:prstGeom prst="rect">
            <a:avLst/>
          </a:prstGeom>
        </p:spPr>
      </p:pic>
      <p:sp>
        <p:nvSpPr>
          <p:cNvPr id="44" name="正文"/>
          <p:cNvSpPr txBox="1"/>
          <p:nvPr>
            <p:custDataLst>
              <p:tags r:id="rId11"/>
            </p:custDataLst>
          </p:nvPr>
        </p:nvSpPr>
        <p:spPr>
          <a:xfrm>
            <a:off x="1285002" y="4790555"/>
            <a:ext cx="4536344" cy="11663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5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政府征求意见环节，问题或材料多未确定，部分涉及领导签字意见，法律顾问要严格保守机密信息。</a:t>
            </a:r>
            <a:endParaRPr lang="zh-CN" altLang="en-US" sz="15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45" name="标题"/>
          <p:cNvSpPr txBox="1"/>
          <p:nvPr>
            <p:custDataLst>
              <p:tags r:id="rId12"/>
            </p:custDataLst>
          </p:nvPr>
        </p:nvSpPr>
        <p:spPr>
          <a:xfrm>
            <a:off x="1285002" y="4352765"/>
            <a:ext cx="4535707" cy="441608"/>
          </a:xfrm>
          <a:prstGeom prst="rect">
            <a:avLst/>
          </a:prstGeom>
          <a:noFill/>
        </p:spPr>
        <p:txBody>
          <a:bodyPr wrap="square" lIns="0" tIns="0" rIns="0" bIns="71755" rtlCol="0" anchor="b" anchorCtr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保密性要求严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53" name="圆角矩形 52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644862" y="4425306"/>
            <a:ext cx="470242" cy="468970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000" b="1">
              <a:latin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54" name="图片 53" descr="32313538333935363b32313538333934373bcec4bcfebcd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3673" y="4533480"/>
            <a:ext cx="252620" cy="2526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71600" y="1588135"/>
            <a:ext cx="9448800" cy="4719955"/>
            <a:chOff x="2160" y="2501"/>
            <a:chExt cx="14880" cy="7433"/>
          </a:xfrm>
        </p:grpSpPr>
        <p:sp>
          <p:nvSpPr>
            <p:cNvPr id="8" name="椭圆 7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2160" y="3586"/>
              <a:ext cx="6350" cy="6350"/>
            </a:xfrm>
            <a:prstGeom prst="ellipse">
              <a:avLst/>
            </a:prstGeom>
            <a:noFill/>
            <a:ln w="1905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3048" y="6011"/>
              <a:ext cx="4575" cy="248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p>
              <a:pPr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政府交付事项常法律与政策问题夹杂，政策性问题比重较大。服务时需兼顾法律合法性与政策导向性、可行性。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3048" y="5278"/>
              <a:ext cx="4575" cy="58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kern="0">
                  <a:solidFill>
                    <a:schemeClr val="accent1"/>
                  </a:solidFill>
                  <a:latin typeface="+mn-ea"/>
                  <a:cs typeface="+mn-ea"/>
                </a:rPr>
                <a:t>法律与政策问题交织</a:t>
              </a:r>
              <a:endParaRPr lang="zh-CN" altLang="en-US" sz="2400" b="1" kern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0190" y="3586"/>
              <a:ext cx="6350" cy="6350"/>
            </a:xfrm>
            <a:prstGeom prst="ellipse">
              <a:avLst/>
            </a:prstGeom>
            <a:noFill/>
            <a:ln w="1905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2" name="矩形 11"/>
            <p:cNvSpPr/>
            <p:nvPr>
              <p:custDataLst>
                <p:tags r:id="rId6"/>
              </p:custDataLst>
            </p:nvPr>
          </p:nvSpPr>
          <p:spPr>
            <a:xfrm>
              <a:off x="11078" y="6011"/>
              <a:ext cx="4575" cy="248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p>
              <a:pPr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政府工作程序化，临近节点才报决策者定夺，要求法律顾问现场出具意见，需具备快速反应和高效处理能力。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7"/>
              </p:custDataLst>
            </p:nvPr>
          </p:nvSpPr>
          <p:spPr>
            <a:xfrm>
              <a:off x="11078" y="5278"/>
              <a:ext cx="4575" cy="58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kern="0">
                  <a:solidFill>
                    <a:schemeClr val="accent1"/>
                  </a:solidFill>
                  <a:latin typeface="+mn-ea"/>
                  <a:cs typeface="+mn-ea"/>
                </a:rPr>
                <a:t>时间紧迫性高</a:t>
              </a:r>
              <a:endParaRPr lang="zh-CN" altLang="en-US" sz="2400" b="1" kern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pic>
          <p:nvPicPr>
            <p:cNvPr id="15" name="图片 14" descr="/data/temp/611f3c85-688e-11f0-9124-b6200cd680c2.png611f3c85-688e-11f0-9124-b6200cd680c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14370" y="2501"/>
              <a:ext cx="2670" cy="2670"/>
            </a:xfrm>
            <a:custGeom>
              <a:avLst/>
              <a:gdLst>
                <a:gd name="connsiteX0" fmla="*/ 847857 w 1695714"/>
                <a:gd name="connsiteY0" fmla="*/ 0 h 1695714"/>
                <a:gd name="connsiteX1" fmla="*/ 1695714 w 1695714"/>
                <a:gd name="connsiteY1" fmla="*/ 847857 h 1695714"/>
                <a:gd name="connsiteX2" fmla="*/ 847857 w 1695714"/>
                <a:gd name="connsiteY2" fmla="*/ 1695714 h 1695714"/>
                <a:gd name="connsiteX3" fmla="*/ 0 w 1695714"/>
                <a:gd name="connsiteY3" fmla="*/ 847857 h 1695714"/>
                <a:gd name="connsiteX4" fmla="*/ 847857 w 1695714"/>
                <a:gd name="connsiteY4" fmla="*/ 0 h 169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5714" h="1695714">
                  <a:moveTo>
                    <a:pt x="847857" y="0"/>
                  </a:moveTo>
                  <a:cubicBezTo>
                    <a:pt x="1316115" y="0"/>
                    <a:pt x="1695714" y="379599"/>
                    <a:pt x="1695714" y="847857"/>
                  </a:cubicBezTo>
                  <a:cubicBezTo>
                    <a:pt x="1695714" y="1316115"/>
                    <a:pt x="1316115" y="1695714"/>
                    <a:pt x="847857" y="1695714"/>
                  </a:cubicBezTo>
                  <a:cubicBezTo>
                    <a:pt x="379599" y="1695714"/>
                    <a:pt x="0" y="1316115"/>
                    <a:pt x="0" y="847857"/>
                  </a:cubicBezTo>
                  <a:cubicBezTo>
                    <a:pt x="0" y="379599"/>
                    <a:pt x="379599" y="0"/>
                    <a:pt x="8478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accen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7" name="图片 16" descr="/data/temp/611f3c0d-688e-11f0-9124-b6200cd680c2.png611f3c0d-688e-11f0-9124-b6200cd680c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6340" y="2501"/>
              <a:ext cx="2670" cy="2670"/>
            </a:xfrm>
            <a:custGeom>
              <a:avLst/>
              <a:gdLst>
                <a:gd name="connsiteX0" fmla="*/ 847857 w 1695714"/>
                <a:gd name="connsiteY0" fmla="*/ 0 h 1695714"/>
                <a:gd name="connsiteX1" fmla="*/ 1695714 w 1695714"/>
                <a:gd name="connsiteY1" fmla="*/ 847857 h 1695714"/>
                <a:gd name="connsiteX2" fmla="*/ 847857 w 1695714"/>
                <a:gd name="connsiteY2" fmla="*/ 1695714 h 1695714"/>
                <a:gd name="connsiteX3" fmla="*/ 0 w 1695714"/>
                <a:gd name="connsiteY3" fmla="*/ 847857 h 1695714"/>
                <a:gd name="connsiteX4" fmla="*/ 847857 w 1695714"/>
                <a:gd name="connsiteY4" fmla="*/ 0 h 169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5714" h="1695714">
                  <a:moveTo>
                    <a:pt x="847857" y="0"/>
                  </a:moveTo>
                  <a:cubicBezTo>
                    <a:pt x="1316115" y="0"/>
                    <a:pt x="1695714" y="379599"/>
                    <a:pt x="1695714" y="847857"/>
                  </a:cubicBezTo>
                  <a:cubicBezTo>
                    <a:pt x="1695714" y="1316115"/>
                    <a:pt x="1316115" y="1695714"/>
                    <a:pt x="847857" y="1695714"/>
                  </a:cubicBezTo>
                  <a:cubicBezTo>
                    <a:pt x="379599" y="1695714"/>
                    <a:pt x="0" y="1316115"/>
                    <a:pt x="0" y="847857"/>
                  </a:cubicBezTo>
                  <a:cubicBezTo>
                    <a:pt x="0" y="379599"/>
                    <a:pt x="379599" y="0"/>
                    <a:pt x="8478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solidFill>
                <a:schemeClr val="accen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19457" name="标题 2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49263" y="989648"/>
            <a:ext cx="10804525" cy="598487"/>
          </a:xfrm>
        </p:spPr>
        <p:txBody>
          <a:bodyPr wrap="none" anchor="b" anchorCtr="0"/>
          <a:p>
            <a:pPr algn="l"/>
            <a:r>
              <a:rPr lang="zh-CN" altLang="en-US">
                <a:solidFill>
                  <a:schemeClr val="tx1"/>
                </a:solidFill>
              </a:rPr>
              <a:t>四、服务过程的复杂性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470" y="931545"/>
            <a:ext cx="4671060" cy="599440"/>
          </a:xfrm>
        </p:spPr>
        <p:txBody>
          <a:bodyPr/>
          <a:lstStyle/>
          <a:p>
            <a:pPr algn="r"/>
            <a:r>
              <a:rPr lang="zh-CN" altLang="en-US">
                <a:solidFill>
                  <a:schemeClr val="tx1"/>
                </a:solidFill>
              </a:rPr>
              <a:t>五、服务效果的广泛性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: 圆角 25"/>
          <p:cNvSpPr/>
          <p:nvPr>
            <p:custDataLst>
              <p:tags r:id="rId2"/>
            </p:custDataLst>
          </p:nvPr>
        </p:nvSpPr>
        <p:spPr>
          <a:xfrm>
            <a:off x="1042615" y="1999224"/>
            <a:ext cx="7012940" cy="2055681"/>
          </a:xfrm>
          <a:prstGeom prst="roundRect">
            <a:avLst>
              <a:gd name="adj" fmla="val 11535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lIns="0" rIns="0" rtlCol="0" anchor="ctr">
            <a:noAutofit/>
          </a:bodyPr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9" name="矩形: 圆角 25"/>
          <p:cNvSpPr/>
          <p:nvPr>
            <p:custDataLst>
              <p:tags r:id="rId3"/>
            </p:custDataLst>
          </p:nvPr>
        </p:nvSpPr>
        <p:spPr>
          <a:xfrm>
            <a:off x="2472476" y="4253702"/>
            <a:ext cx="7012940" cy="2055681"/>
          </a:xfrm>
          <a:prstGeom prst="roundRect">
            <a:avLst>
              <a:gd name="adj" fmla="val 11535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lIns="0" rIns="0" rtlCol="0" anchor="ctr">
            <a:noAutofit/>
          </a:bodyPr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1395936" y="2713528"/>
            <a:ext cx="788106" cy="78810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686814" scaled="0"/>
          </a:gradFill>
          <a:ln w="25400">
            <a:noFill/>
          </a:ln>
          <a:effectLst>
            <a:outerShdw blurRad="254000" dist="76200" dir="5399998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accent3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chemeClr val="accent3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661678" y="2713347"/>
            <a:ext cx="5161748" cy="11075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法律顾问意见为政府决策提供法律依据，帮助避免失误，提高决策科学性和合法性，促进依法行政。</a:t>
            </a:r>
            <a:endParaRPr lang="zh-CN" altLang="en-US" sz="16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513263" y="1998697"/>
            <a:ext cx="5161748" cy="442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</a:rPr>
              <a:t>对政府决策的影响</a:t>
            </a:r>
            <a:endParaRPr lang="zh-CN" altLang="en-US" sz="24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3028683" y="4894955"/>
            <a:ext cx="788106" cy="78810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686814" scaled="0"/>
          </a:gradFill>
          <a:ln w="25400">
            <a:noFill/>
          </a:ln>
          <a:effectLst>
            <a:outerShdw blurRad="254000" dist="76200" dir="5399998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lIns="0" tIns="0" rIns="0" bIns="0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r>
              <a:rPr lang="en-US" altLang="zh-CN" sz="2400" b="1" dirty="0">
                <a:solidFill>
                  <a:schemeClr val="accent3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 b="1" dirty="0">
              <a:solidFill>
                <a:schemeClr val="accent3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4247389" y="4894955"/>
            <a:ext cx="5161748" cy="11075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 indent="0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为政府提供服务，保障行政行为合法性和公正性，维护公众合法权益，促进社会公平正义与和谐稳定。</a:t>
            </a:r>
            <a:endParaRPr lang="zh-CN" altLang="en-US" sz="16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2893780" y="4344525"/>
            <a:ext cx="5161748" cy="442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</a:rPr>
              <a:t>对社会公众的影响</a:t>
            </a:r>
            <a:endParaRPr lang="zh-CN" altLang="en-US" sz="24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chemeClr val="tx1"/>
                </a:solidFill>
              </a:rPr>
              <a:t>实务经验分享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solidFill>
                  <a:schemeClr val="accent1"/>
                </a:solidFill>
              </a:rPr>
              <a:t>03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5960" y="1811655"/>
            <a:ext cx="10801985" cy="4407535"/>
            <a:chOff x="1096" y="2853"/>
            <a:chExt cx="17011" cy="6941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419" y="5811"/>
              <a:ext cx="4536" cy="1380"/>
            </a:xfrm>
            <a:prstGeom prst="rect">
              <a:avLst/>
            </a:prstGeom>
            <a:ln>
              <a:noFill/>
              <a:prstDash val="sysDash"/>
            </a:ln>
          </p:spPr>
          <p:txBody>
            <a:bodyPr vert="horz" wrap="square" lIns="0" tIns="0" rIns="0" bIns="0" rtlCol="0">
              <a:noAutofit/>
            </a:bodyPr>
            <a:p>
              <a:pPr algn="just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kern="0">
                  <a:ln>
                    <a:noFill/>
                    <a:prstDash val="sysDot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采用交叉审查和打印纸质版的方法提高文字准确性，避免错别字。</a:t>
              </a:r>
              <a:endPara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1419" y="4739"/>
              <a:ext cx="4536" cy="93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b="1" kern="0">
                  <a:solidFill>
                    <a:schemeClr val="accent1"/>
                  </a:solidFill>
                  <a:latin typeface="+mn-ea"/>
                  <a:cs typeface="+mn-ea"/>
                </a:rPr>
                <a:t>文字校对方法</a:t>
              </a:r>
              <a:endParaRPr lang="zh-CN" altLang="en-US" sz="1700" b="1" kern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4"/>
              </p:custDataLst>
            </p:nvPr>
          </p:nvSpPr>
          <p:spPr>
            <a:xfrm>
              <a:off x="1419" y="2853"/>
              <a:ext cx="2087" cy="156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rmAutofit fontScale="80000"/>
            </a:bodyPr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200" b="1" kern="0" dirty="0">
                  <a:solidFill>
                    <a:schemeClr val="accent1"/>
                  </a:solidFill>
                  <a:latin typeface="+mn-ea"/>
                  <a:cs typeface="+mn-ea"/>
                </a:rPr>
                <a:t>01</a:t>
              </a:r>
              <a:endParaRPr lang="en-US" altLang="zh-CN" sz="7200" b="1" kern="0" dirty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>
              <a:off x="7495" y="5811"/>
              <a:ext cx="4536" cy="1380"/>
            </a:xfrm>
            <a:prstGeom prst="rect">
              <a:avLst/>
            </a:prstGeom>
            <a:ln>
              <a:noFill/>
              <a:prstDash val="sysDash"/>
            </a:ln>
          </p:spPr>
          <p:txBody>
            <a:bodyPr vert="horz" wrap="square" lIns="0" tIns="0" rIns="0" bIns="0" rtlCol="0">
              <a:noAutofit/>
            </a:bodyPr>
            <a:p>
              <a:pPr algn="just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kern="0">
                  <a:ln>
                    <a:noFill/>
                    <a:prstDash val="sysDot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遵循《党政机关公文格式》，注意年份括号、字体、字号、行间距等。</a:t>
              </a:r>
              <a:endPara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495" y="4739"/>
              <a:ext cx="4536" cy="93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b="1" kern="0">
                  <a:solidFill>
                    <a:schemeClr val="accent1"/>
                  </a:solidFill>
                  <a:latin typeface="+mn-ea"/>
                  <a:cs typeface="+mn-ea"/>
                </a:rPr>
                <a:t>格式规范注意事项</a:t>
              </a:r>
              <a:endParaRPr lang="zh-CN" altLang="en-US" sz="1700" b="1" kern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7"/>
              </p:custDataLst>
            </p:nvPr>
          </p:nvSpPr>
          <p:spPr>
            <a:xfrm>
              <a:off x="7495" y="2853"/>
              <a:ext cx="2087" cy="156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rmAutofit fontScale="80000"/>
            </a:bodyPr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200" b="1" kern="0">
                  <a:solidFill>
                    <a:schemeClr val="accent1"/>
                  </a:solidFill>
                  <a:latin typeface="+mn-ea"/>
                  <a:cs typeface="+mn-ea"/>
                </a:rPr>
                <a:t>02</a:t>
              </a:r>
              <a:endParaRPr lang="en-US" altLang="zh-CN" sz="7200" b="1" kern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8"/>
              </p:custDataLst>
            </p:nvPr>
          </p:nvSpPr>
          <p:spPr>
            <a:xfrm>
              <a:off x="13571" y="5811"/>
              <a:ext cx="4536" cy="1380"/>
            </a:xfrm>
            <a:prstGeom prst="rect">
              <a:avLst/>
            </a:prstGeom>
            <a:ln>
              <a:noFill/>
              <a:prstDash val="sysDash"/>
            </a:ln>
          </p:spPr>
          <p:txBody>
            <a:bodyPr vert="horz" wrap="square" lIns="0" tIns="0" rIns="0" bIns="0" rtlCol="0">
              <a:noAutofit/>
            </a:bodyPr>
            <a:p>
              <a:pPr algn="just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kern="0">
                  <a:ln>
                    <a:noFill/>
                    <a:prstDash val="sysDot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法律意见书扫描时应完整清晰，不歪斜；盖律所公章时要确保盖正不歪、不模糊，政府单位比较看重这一点。</a:t>
              </a:r>
              <a:endParaRPr lang="zh-CN" altLang="en-US" sz="1200" ker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13571" y="4739"/>
              <a:ext cx="4536" cy="93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b="1" kern="0">
                  <a:solidFill>
                    <a:schemeClr val="accent1"/>
                  </a:solidFill>
                  <a:latin typeface="+mn-ea"/>
                  <a:cs typeface="+mn-ea"/>
                </a:rPr>
                <a:t>扫描件要求</a:t>
              </a:r>
              <a:endParaRPr lang="zh-CN" altLang="en-US" sz="1700" b="1" kern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10"/>
              </p:custDataLst>
            </p:nvPr>
          </p:nvSpPr>
          <p:spPr>
            <a:xfrm>
              <a:off x="13571" y="2853"/>
              <a:ext cx="2087" cy="156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rmAutofit fontScale="80000"/>
            </a:bodyPr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200" b="1" kern="0">
                  <a:solidFill>
                    <a:schemeClr val="accent1"/>
                  </a:solidFill>
                  <a:latin typeface="+mn-ea"/>
                  <a:cs typeface="+mn-ea"/>
                </a:rPr>
                <a:t>03</a:t>
              </a:r>
              <a:endParaRPr lang="en-US" altLang="zh-CN" sz="7200" b="1" kern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cxnSp>
          <p:nvCxnSpPr>
            <p:cNvPr id="35" name="直接连接符 34"/>
            <p:cNvCxnSpPr/>
            <p:nvPr>
              <p:custDataLst>
                <p:tags r:id="rId11"/>
              </p:custDataLst>
            </p:nvPr>
          </p:nvCxnSpPr>
          <p:spPr>
            <a:xfrm>
              <a:off x="1096" y="2853"/>
              <a:ext cx="0" cy="6941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12"/>
              </p:custDataLst>
            </p:nvPr>
          </p:nvCxnSpPr>
          <p:spPr>
            <a:xfrm>
              <a:off x="7156" y="2853"/>
              <a:ext cx="0" cy="6941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13"/>
              </p:custDataLst>
            </p:nvPr>
          </p:nvCxnSpPr>
          <p:spPr>
            <a:xfrm>
              <a:off x="13229" y="2853"/>
              <a:ext cx="0" cy="6941"/>
            </a:xfrm>
            <a:prstGeom prst="line">
              <a:avLst/>
            </a:prstGeom>
            <a:ln w="19050">
              <a:solidFill>
                <a:schemeClr val="tx1">
                  <a:lumMod val="40000"/>
                  <a:lumOff val="60000"/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标题 2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20713" y="937578"/>
            <a:ext cx="10804525" cy="598487"/>
          </a:xfrm>
        </p:spPr>
        <p:txBody>
          <a:bodyPr wrap="none" anchor="b" anchorCtr="0"/>
          <a:p>
            <a:pPr algn="l"/>
            <a:r>
              <a:rPr lang="zh-CN" altLang="en-US">
                <a:solidFill>
                  <a:schemeClr val="tx1"/>
                </a:solidFill>
              </a:rPr>
              <a:t>一、避免文字和格式错误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95960" y="1668145"/>
            <a:ext cx="10800080" cy="3879850"/>
            <a:chOff x="1096" y="2627"/>
            <a:chExt cx="17008" cy="611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096" y="3661"/>
              <a:ext cx="5177" cy="132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p>
              <a:pPr algn="r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ln>
                    <a:noFill/>
                    <a:prstDash val="sysDot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政府法律业务常涉及政策与法律交叉问题，需对法律规定和具体政策规定进行双重检索。</a:t>
              </a:r>
              <a:endPara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1096" y="2627"/>
              <a:ext cx="5177" cy="95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</a:pPr>
              <a:r>
                <a:rPr lang="zh-CN" altLang="en-US" sz="2400" b="1">
                  <a:solidFill>
                    <a:schemeClr val="accent1"/>
                  </a:solidFill>
                  <a:latin typeface="+mn-ea"/>
                  <a:cs typeface="+mn-ea"/>
                </a:rPr>
                <a:t>双重检索的重要性</a:t>
              </a:r>
              <a:endParaRPr lang="zh-CN" altLang="en-US" sz="2400" b="1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096" y="7285"/>
              <a:ext cx="5177" cy="132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p>
              <a:pPr algn="r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ln>
                    <a:noFill/>
                    <a:prstDash val="sysDot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除口头答复外，应向政府提供书面法律意见书、论证报告等，展示专业水平，便于政府参考。</a:t>
              </a:r>
              <a:endPara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1096" y="6237"/>
              <a:ext cx="5177" cy="95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</a:pPr>
              <a:r>
                <a:rPr lang="zh-CN" altLang="en-US" sz="2400" b="1">
                  <a:solidFill>
                    <a:schemeClr val="accent1"/>
                  </a:solidFill>
                  <a:latin typeface="+mn-ea"/>
                  <a:cs typeface="+mn-ea"/>
                </a:rPr>
                <a:t>提供书面意见</a:t>
              </a:r>
              <a:endParaRPr lang="zh-CN" altLang="en-US" sz="2400" b="1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2928" y="5432"/>
              <a:ext cx="5177" cy="132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p>
              <a:pPr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ln>
                    <a:noFill/>
                    <a:prstDash val="sysDot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rPr>
                <a:t>政府法律业务涉及大量零散法律文件，办理事务时应加强检索，避免法律适用错误。</a:t>
              </a:r>
              <a:endPara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12928" y="4381"/>
              <a:ext cx="5177" cy="95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</a:pPr>
              <a:r>
                <a:rPr lang="zh-CN" altLang="en-US" sz="2400" b="1">
                  <a:solidFill>
                    <a:schemeClr val="accent1"/>
                  </a:solidFill>
                  <a:latin typeface="+mn-ea"/>
                  <a:cs typeface="+mn-ea"/>
                </a:rPr>
                <a:t>穷尽式法律检索要求</a:t>
              </a:r>
              <a:endParaRPr lang="zh-CN" altLang="en-US" sz="2400" b="1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pic>
          <p:nvPicPr>
            <p:cNvPr id="25" name="图片 24" descr="/data/temp/6aeaf7a8-688e-11f0-a18c-da445b2ca71b.png6aeaf7a8-688e-11f0-a18c-da445b2ca71b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800" y="2786"/>
              <a:ext cx="2551" cy="2551"/>
            </a:xfrm>
            <a:custGeom>
              <a:avLst/>
              <a:gdLst>
                <a:gd name="connsiteX0" fmla="*/ 548158 w 1620000"/>
                <a:gd name="connsiteY0" fmla="*/ 0 h 1620000"/>
                <a:gd name="connsiteX1" fmla="*/ 1071874 w 1620000"/>
                <a:gd name="connsiteY1" fmla="*/ 0 h 1620000"/>
                <a:gd name="connsiteX2" fmla="*/ 1197614 w 1620000"/>
                <a:gd name="connsiteY2" fmla="*/ 52097 h 1620000"/>
                <a:gd name="connsiteX3" fmla="*/ 1567938 w 1620000"/>
                <a:gd name="connsiteY3" fmla="*/ 422420 h 1620000"/>
                <a:gd name="connsiteX4" fmla="*/ 1620000 w 1620000"/>
                <a:gd name="connsiteY4" fmla="*/ 548158 h 1620000"/>
                <a:gd name="connsiteX5" fmla="*/ 1620000 w 1620000"/>
                <a:gd name="connsiteY5" fmla="*/ 1071874 h 1620000"/>
                <a:gd name="connsiteX6" fmla="*/ 1567904 w 1620000"/>
                <a:gd name="connsiteY6" fmla="*/ 1197615 h 1620000"/>
                <a:gd name="connsiteX7" fmla="*/ 1197580 w 1620000"/>
                <a:gd name="connsiteY7" fmla="*/ 1567938 h 1620000"/>
                <a:gd name="connsiteX8" fmla="*/ 1071842 w 1620000"/>
                <a:gd name="connsiteY8" fmla="*/ 1620000 h 1620000"/>
                <a:gd name="connsiteX9" fmla="*/ 548125 w 1620000"/>
                <a:gd name="connsiteY9" fmla="*/ 1620000 h 1620000"/>
                <a:gd name="connsiteX10" fmla="*/ 422385 w 1620000"/>
                <a:gd name="connsiteY10" fmla="*/ 1567903 h 1620000"/>
                <a:gd name="connsiteX11" fmla="*/ 52062 w 1620000"/>
                <a:gd name="connsiteY11" fmla="*/ 1197580 h 1620000"/>
                <a:gd name="connsiteX12" fmla="*/ 0 w 1620000"/>
                <a:gd name="connsiteY12" fmla="*/ 1071842 h 1620000"/>
                <a:gd name="connsiteX13" fmla="*/ 0 w 1620000"/>
                <a:gd name="connsiteY13" fmla="*/ 548126 h 1620000"/>
                <a:gd name="connsiteX14" fmla="*/ 52097 w 1620000"/>
                <a:gd name="connsiteY14" fmla="*/ 422385 h 1620000"/>
                <a:gd name="connsiteX15" fmla="*/ 422420 w 1620000"/>
                <a:gd name="connsiteY15" fmla="*/ 52062 h 1620000"/>
                <a:gd name="connsiteX16" fmla="*/ 548158 w 1620000"/>
                <a:gd name="connsiteY16" fmla="*/ 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0000" h="1620000">
                  <a:moveTo>
                    <a:pt x="548158" y="0"/>
                  </a:moveTo>
                  <a:cubicBezTo>
                    <a:pt x="595961" y="0"/>
                    <a:pt x="1024071" y="0"/>
                    <a:pt x="1071874" y="0"/>
                  </a:cubicBezTo>
                  <a:cubicBezTo>
                    <a:pt x="1119677" y="0"/>
                    <a:pt x="1163812" y="18295"/>
                    <a:pt x="1197614" y="52097"/>
                  </a:cubicBezTo>
                  <a:cubicBezTo>
                    <a:pt x="1231416" y="85899"/>
                    <a:pt x="1534136" y="388618"/>
                    <a:pt x="1567938" y="422420"/>
                  </a:cubicBezTo>
                  <a:cubicBezTo>
                    <a:pt x="1601740" y="456222"/>
                    <a:pt x="1620000" y="500355"/>
                    <a:pt x="1620000" y="548158"/>
                  </a:cubicBezTo>
                  <a:cubicBezTo>
                    <a:pt x="1620000" y="595961"/>
                    <a:pt x="1620000" y="1024071"/>
                    <a:pt x="1620000" y="1071874"/>
                  </a:cubicBezTo>
                  <a:cubicBezTo>
                    <a:pt x="1620000" y="1119678"/>
                    <a:pt x="1601706" y="1163813"/>
                    <a:pt x="1567904" y="1197615"/>
                  </a:cubicBezTo>
                  <a:cubicBezTo>
                    <a:pt x="1534102" y="1231417"/>
                    <a:pt x="1231382" y="1534136"/>
                    <a:pt x="1197580" y="1567938"/>
                  </a:cubicBezTo>
                  <a:cubicBezTo>
                    <a:pt x="1163778" y="1601740"/>
                    <a:pt x="1119645" y="1620000"/>
                    <a:pt x="1071842" y="1620000"/>
                  </a:cubicBezTo>
                  <a:cubicBezTo>
                    <a:pt x="1024038" y="1620000"/>
                    <a:pt x="595929" y="1620000"/>
                    <a:pt x="548125" y="1620000"/>
                  </a:cubicBezTo>
                  <a:cubicBezTo>
                    <a:pt x="500322" y="1620000"/>
                    <a:pt x="456188" y="1601705"/>
                    <a:pt x="422385" y="1567903"/>
                  </a:cubicBezTo>
                  <a:cubicBezTo>
                    <a:pt x="388583" y="1534101"/>
                    <a:pt x="85864" y="1231382"/>
                    <a:pt x="52062" y="1197580"/>
                  </a:cubicBezTo>
                  <a:cubicBezTo>
                    <a:pt x="18260" y="1163778"/>
                    <a:pt x="0" y="1119646"/>
                    <a:pt x="0" y="1071842"/>
                  </a:cubicBezTo>
                  <a:cubicBezTo>
                    <a:pt x="0" y="1024039"/>
                    <a:pt x="0" y="595929"/>
                    <a:pt x="0" y="548126"/>
                  </a:cubicBezTo>
                  <a:cubicBezTo>
                    <a:pt x="0" y="500323"/>
                    <a:pt x="18295" y="456187"/>
                    <a:pt x="52097" y="422385"/>
                  </a:cubicBezTo>
                  <a:cubicBezTo>
                    <a:pt x="85899" y="388583"/>
                    <a:pt x="388618" y="85864"/>
                    <a:pt x="422420" y="52062"/>
                  </a:cubicBezTo>
                  <a:cubicBezTo>
                    <a:pt x="456222" y="18260"/>
                    <a:pt x="500355" y="0"/>
                    <a:pt x="548158" y="0"/>
                  </a:cubicBezTo>
                  <a:close/>
                </a:path>
              </a:pathLst>
            </a:custGeom>
            <a:ln w="6350" cap="flat" cmpd="sng" algn="ctr">
              <a:solidFill>
                <a:schemeClr val="tx1">
                  <a:lumMod val="40000"/>
                  <a:lumOff val="60000"/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6" name="图片 25" descr="/data/temp/6aeaf82d-688e-11f0-a18c-da445b2ca71b.png6aeaf82d-688e-11f0-a18c-da445b2ca71b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9888" y="4539"/>
              <a:ext cx="2551" cy="2551"/>
            </a:xfrm>
            <a:custGeom>
              <a:avLst/>
              <a:gdLst>
                <a:gd name="connsiteX0" fmla="*/ 548158 w 1620000"/>
                <a:gd name="connsiteY0" fmla="*/ 0 h 1620000"/>
                <a:gd name="connsiteX1" fmla="*/ 1071874 w 1620000"/>
                <a:gd name="connsiteY1" fmla="*/ 0 h 1620000"/>
                <a:gd name="connsiteX2" fmla="*/ 1197614 w 1620000"/>
                <a:gd name="connsiteY2" fmla="*/ 52097 h 1620000"/>
                <a:gd name="connsiteX3" fmla="*/ 1567938 w 1620000"/>
                <a:gd name="connsiteY3" fmla="*/ 422420 h 1620000"/>
                <a:gd name="connsiteX4" fmla="*/ 1620000 w 1620000"/>
                <a:gd name="connsiteY4" fmla="*/ 548158 h 1620000"/>
                <a:gd name="connsiteX5" fmla="*/ 1620000 w 1620000"/>
                <a:gd name="connsiteY5" fmla="*/ 1071874 h 1620000"/>
                <a:gd name="connsiteX6" fmla="*/ 1567904 w 1620000"/>
                <a:gd name="connsiteY6" fmla="*/ 1197615 h 1620000"/>
                <a:gd name="connsiteX7" fmla="*/ 1197580 w 1620000"/>
                <a:gd name="connsiteY7" fmla="*/ 1567938 h 1620000"/>
                <a:gd name="connsiteX8" fmla="*/ 1071842 w 1620000"/>
                <a:gd name="connsiteY8" fmla="*/ 1620000 h 1620000"/>
                <a:gd name="connsiteX9" fmla="*/ 548125 w 1620000"/>
                <a:gd name="connsiteY9" fmla="*/ 1620000 h 1620000"/>
                <a:gd name="connsiteX10" fmla="*/ 422385 w 1620000"/>
                <a:gd name="connsiteY10" fmla="*/ 1567903 h 1620000"/>
                <a:gd name="connsiteX11" fmla="*/ 52062 w 1620000"/>
                <a:gd name="connsiteY11" fmla="*/ 1197580 h 1620000"/>
                <a:gd name="connsiteX12" fmla="*/ 0 w 1620000"/>
                <a:gd name="connsiteY12" fmla="*/ 1071842 h 1620000"/>
                <a:gd name="connsiteX13" fmla="*/ 0 w 1620000"/>
                <a:gd name="connsiteY13" fmla="*/ 548126 h 1620000"/>
                <a:gd name="connsiteX14" fmla="*/ 52097 w 1620000"/>
                <a:gd name="connsiteY14" fmla="*/ 422385 h 1620000"/>
                <a:gd name="connsiteX15" fmla="*/ 422420 w 1620000"/>
                <a:gd name="connsiteY15" fmla="*/ 52062 h 1620000"/>
                <a:gd name="connsiteX16" fmla="*/ 548158 w 1620000"/>
                <a:gd name="connsiteY16" fmla="*/ 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0000" h="1620000">
                  <a:moveTo>
                    <a:pt x="548158" y="0"/>
                  </a:moveTo>
                  <a:cubicBezTo>
                    <a:pt x="595961" y="0"/>
                    <a:pt x="1024071" y="0"/>
                    <a:pt x="1071874" y="0"/>
                  </a:cubicBezTo>
                  <a:cubicBezTo>
                    <a:pt x="1119677" y="0"/>
                    <a:pt x="1163812" y="18295"/>
                    <a:pt x="1197614" y="52097"/>
                  </a:cubicBezTo>
                  <a:cubicBezTo>
                    <a:pt x="1231416" y="85899"/>
                    <a:pt x="1534136" y="388618"/>
                    <a:pt x="1567938" y="422420"/>
                  </a:cubicBezTo>
                  <a:cubicBezTo>
                    <a:pt x="1601740" y="456222"/>
                    <a:pt x="1620000" y="500355"/>
                    <a:pt x="1620000" y="548158"/>
                  </a:cubicBezTo>
                  <a:cubicBezTo>
                    <a:pt x="1620000" y="595961"/>
                    <a:pt x="1620000" y="1024071"/>
                    <a:pt x="1620000" y="1071874"/>
                  </a:cubicBezTo>
                  <a:cubicBezTo>
                    <a:pt x="1620000" y="1119678"/>
                    <a:pt x="1601706" y="1163813"/>
                    <a:pt x="1567904" y="1197615"/>
                  </a:cubicBezTo>
                  <a:cubicBezTo>
                    <a:pt x="1534102" y="1231417"/>
                    <a:pt x="1231382" y="1534136"/>
                    <a:pt x="1197580" y="1567938"/>
                  </a:cubicBezTo>
                  <a:cubicBezTo>
                    <a:pt x="1163778" y="1601740"/>
                    <a:pt x="1119645" y="1620000"/>
                    <a:pt x="1071842" y="1620000"/>
                  </a:cubicBezTo>
                  <a:cubicBezTo>
                    <a:pt x="1024038" y="1620000"/>
                    <a:pt x="595929" y="1620000"/>
                    <a:pt x="548125" y="1620000"/>
                  </a:cubicBezTo>
                  <a:cubicBezTo>
                    <a:pt x="500322" y="1620000"/>
                    <a:pt x="456188" y="1601705"/>
                    <a:pt x="422385" y="1567903"/>
                  </a:cubicBezTo>
                  <a:cubicBezTo>
                    <a:pt x="388583" y="1534101"/>
                    <a:pt x="85864" y="1231382"/>
                    <a:pt x="52062" y="1197580"/>
                  </a:cubicBezTo>
                  <a:cubicBezTo>
                    <a:pt x="18260" y="1163778"/>
                    <a:pt x="0" y="1119646"/>
                    <a:pt x="0" y="1071842"/>
                  </a:cubicBezTo>
                  <a:cubicBezTo>
                    <a:pt x="0" y="1024039"/>
                    <a:pt x="0" y="595929"/>
                    <a:pt x="0" y="548126"/>
                  </a:cubicBezTo>
                  <a:cubicBezTo>
                    <a:pt x="0" y="500323"/>
                    <a:pt x="18295" y="456187"/>
                    <a:pt x="52097" y="422385"/>
                  </a:cubicBezTo>
                  <a:cubicBezTo>
                    <a:pt x="85899" y="388583"/>
                    <a:pt x="388618" y="85864"/>
                    <a:pt x="422420" y="52062"/>
                  </a:cubicBezTo>
                  <a:cubicBezTo>
                    <a:pt x="456222" y="18260"/>
                    <a:pt x="500355" y="0"/>
                    <a:pt x="548158" y="0"/>
                  </a:cubicBezTo>
                  <a:close/>
                </a:path>
              </a:pathLst>
            </a:custGeom>
            <a:ln w="6350" cap="flat" cmpd="sng" algn="ctr">
              <a:solidFill>
                <a:schemeClr val="tx1">
                  <a:lumMod val="40000"/>
                  <a:lumOff val="60000"/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27" name="图片 26" descr="/data/temp/6aeaf9d4-688e-11f0-a18c-da445b2ca71b.png6aeaf9d4-688e-11f0-a18c-da445b2ca71b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>
            <a:xfrm>
              <a:off x="6808" y="6187"/>
              <a:ext cx="2551" cy="2551"/>
            </a:xfrm>
            <a:custGeom>
              <a:avLst/>
              <a:gdLst>
                <a:gd name="connsiteX0" fmla="*/ 548158 w 1620000"/>
                <a:gd name="connsiteY0" fmla="*/ 0 h 1620000"/>
                <a:gd name="connsiteX1" fmla="*/ 1071874 w 1620000"/>
                <a:gd name="connsiteY1" fmla="*/ 0 h 1620000"/>
                <a:gd name="connsiteX2" fmla="*/ 1197614 w 1620000"/>
                <a:gd name="connsiteY2" fmla="*/ 52097 h 1620000"/>
                <a:gd name="connsiteX3" fmla="*/ 1567938 w 1620000"/>
                <a:gd name="connsiteY3" fmla="*/ 422420 h 1620000"/>
                <a:gd name="connsiteX4" fmla="*/ 1620000 w 1620000"/>
                <a:gd name="connsiteY4" fmla="*/ 548158 h 1620000"/>
                <a:gd name="connsiteX5" fmla="*/ 1620000 w 1620000"/>
                <a:gd name="connsiteY5" fmla="*/ 1071874 h 1620000"/>
                <a:gd name="connsiteX6" fmla="*/ 1567904 w 1620000"/>
                <a:gd name="connsiteY6" fmla="*/ 1197615 h 1620000"/>
                <a:gd name="connsiteX7" fmla="*/ 1197580 w 1620000"/>
                <a:gd name="connsiteY7" fmla="*/ 1567938 h 1620000"/>
                <a:gd name="connsiteX8" fmla="*/ 1071842 w 1620000"/>
                <a:gd name="connsiteY8" fmla="*/ 1620000 h 1620000"/>
                <a:gd name="connsiteX9" fmla="*/ 548125 w 1620000"/>
                <a:gd name="connsiteY9" fmla="*/ 1620000 h 1620000"/>
                <a:gd name="connsiteX10" fmla="*/ 422385 w 1620000"/>
                <a:gd name="connsiteY10" fmla="*/ 1567903 h 1620000"/>
                <a:gd name="connsiteX11" fmla="*/ 52062 w 1620000"/>
                <a:gd name="connsiteY11" fmla="*/ 1197580 h 1620000"/>
                <a:gd name="connsiteX12" fmla="*/ 0 w 1620000"/>
                <a:gd name="connsiteY12" fmla="*/ 1071842 h 1620000"/>
                <a:gd name="connsiteX13" fmla="*/ 0 w 1620000"/>
                <a:gd name="connsiteY13" fmla="*/ 548126 h 1620000"/>
                <a:gd name="connsiteX14" fmla="*/ 52097 w 1620000"/>
                <a:gd name="connsiteY14" fmla="*/ 422385 h 1620000"/>
                <a:gd name="connsiteX15" fmla="*/ 422420 w 1620000"/>
                <a:gd name="connsiteY15" fmla="*/ 52062 h 1620000"/>
                <a:gd name="connsiteX16" fmla="*/ 548158 w 1620000"/>
                <a:gd name="connsiteY16" fmla="*/ 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0000" h="1620000">
                  <a:moveTo>
                    <a:pt x="548158" y="0"/>
                  </a:moveTo>
                  <a:cubicBezTo>
                    <a:pt x="595961" y="0"/>
                    <a:pt x="1024071" y="0"/>
                    <a:pt x="1071874" y="0"/>
                  </a:cubicBezTo>
                  <a:cubicBezTo>
                    <a:pt x="1119677" y="0"/>
                    <a:pt x="1163812" y="18295"/>
                    <a:pt x="1197614" y="52097"/>
                  </a:cubicBezTo>
                  <a:cubicBezTo>
                    <a:pt x="1231416" y="85899"/>
                    <a:pt x="1534136" y="388618"/>
                    <a:pt x="1567938" y="422420"/>
                  </a:cubicBezTo>
                  <a:cubicBezTo>
                    <a:pt x="1601740" y="456222"/>
                    <a:pt x="1620000" y="500355"/>
                    <a:pt x="1620000" y="548158"/>
                  </a:cubicBezTo>
                  <a:cubicBezTo>
                    <a:pt x="1620000" y="595961"/>
                    <a:pt x="1620000" y="1024071"/>
                    <a:pt x="1620000" y="1071874"/>
                  </a:cubicBezTo>
                  <a:cubicBezTo>
                    <a:pt x="1620000" y="1119678"/>
                    <a:pt x="1601706" y="1163813"/>
                    <a:pt x="1567904" y="1197615"/>
                  </a:cubicBezTo>
                  <a:cubicBezTo>
                    <a:pt x="1534102" y="1231417"/>
                    <a:pt x="1231382" y="1534136"/>
                    <a:pt x="1197580" y="1567938"/>
                  </a:cubicBezTo>
                  <a:cubicBezTo>
                    <a:pt x="1163778" y="1601740"/>
                    <a:pt x="1119645" y="1620000"/>
                    <a:pt x="1071842" y="1620000"/>
                  </a:cubicBezTo>
                  <a:cubicBezTo>
                    <a:pt x="1024038" y="1620000"/>
                    <a:pt x="595929" y="1620000"/>
                    <a:pt x="548125" y="1620000"/>
                  </a:cubicBezTo>
                  <a:cubicBezTo>
                    <a:pt x="500322" y="1620000"/>
                    <a:pt x="456188" y="1601705"/>
                    <a:pt x="422385" y="1567903"/>
                  </a:cubicBezTo>
                  <a:cubicBezTo>
                    <a:pt x="388583" y="1534101"/>
                    <a:pt x="85864" y="1231382"/>
                    <a:pt x="52062" y="1197580"/>
                  </a:cubicBezTo>
                  <a:cubicBezTo>
                    <a:pt x="18260" y="1163778"/>
                    <a:pt x="0" y="1119646"/>
                    <a:pt x="0" y="1071842"/>
                  </a:cubicBezTo>
                  <a:cubicBezTo>
                    <a:pt x="0" y="1024039"/>
                    <a:pt x="0" y="595929"/>
                    <a:pt x="0" y="548126"/>
                  </a:cubicBezTo>
                  <a:cubicBezTo>
                    <a:pt x="0" y="500323"/>
                    <a:pt x="18295" y="456187"/>
                    <a:pt x="52097" y="422385"/>
                  </a:cubicBezTo>
                  <a:cubicBezTo>
                    <a:pt x="85899" y="388583"/>
                    <a:pt x="388618" y="85864"/>
                    <a:pt x="422420" y="52062"/>
                  </a:cubicBezTo>
                  <a:cubicBezTo>
                    <a:pt x="456222" y="18260"/>
                    <a:pt x="500355" y="0"/>
                    <a:pt x="548158" y="0"/>
                  </a:cubicBezTo>
                  <a:close/>
                </a:path>
              </a:pathLst>
            </a:custGeom>
            <a:ln w="6350" cap="flat" cmpd="sng" algn="ctr">
              <a:solidFill>
                <a:schemeClr val="tx1">
                  <a:lumMod val="40000"/>
                  <a:lumOff val="60000"/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" name="八边形 1"/>
            <p:cNvSpPr/>
            <p:nvPr>
              <p:custDataLst>
                <p:tags r:id="rId14"/>
              </p:custDataLst>
            </p:nvPr>
          </p:nvSpPr>
          <p:spPr>
            <a:xfrm>
              <a:off x="6800" y="4539"/>
              <a:ext cx="797" cy="797"/>
            </a:xfrm>
            <a:prstGeom prst="octago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chemeClr val="lt1"/>
                  </a:solidFill>
                  <a:latin typeface="+mn-ea"/>
                  <a:cs typeface="+mn-ea"/>
                  <a:sym typeface="+mn-ea"/>
                </a:rPr>
                <a:t>01</a:t>
              </a:r>
              <a:endParaRPr lang="en-US" altLang="zh-CN" sz="1600" b="1" dirty="0">
                <a:solidFill>
                  <a:schemeClr val="lt1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18" name="八边形 17"/>
            <p:cNvSpPr/>
            <p:nvPr>
              <p:custDataLst>
                <p:tags r:id="rId15"/>
              </p:custDataLst>
            </p:nvPr>
          </p:nvSpPr>
          <p:spPr>
            <a:xfrm>
              <a:off x="11641" y="6294"/>
              <a:ext cx="797" cy="797"/>
            </a:xfrm>
            <a:prstGeom prst="octago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chemeClr val="lt1"/>
                  </a:solidFill>
                  <a:latin typeface="+mn-ea"/>
                  <a:cs typeface="+mn-ea"/>
                  <a:sym typeface="+mn-ea"/>
                </a:rPr>
                <a:t>02</a:t>
              </a:r>
              <a:endParaRPr lang="en-US" altLang="zh-CN" sz="1600" b="1" dirty="0">
                <a:solidFill>
                  <a:schemeClr val="lt1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19" name="八边形 18"/>
            <p:cNvSpPr/>
            <p:nvPr>
              <p:custDataLst>
                <p:tags r:id="rId16"/>
              </p:custDataLst>
            </p:nvPr>
          </p:nvSpPr>
          <p:spPr>
            <a:xfrm>
              <a:off x="6800" y="7940"/>
              <a:ext cx="797" cy="797"/>
            </a:xfrm>
            <a:prstGeom prst="octago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>
                  <a:solidFill>
                    <a:schemeClr val="lt1"/>
                  </a:solidFill>
                  <a:latin typeface="+mn-ea"/>
                  <a:cs typeface="+mn-ea"/>
                  <a:sym typeface="+mn-ea"/>
                </a:rPr>
                <a:t>03</a:t>
              </a:r>
              <a:endParaRPr lang="en-US" altLang="zh-CN" sz="1600" b="1" dirty="0">
                <a:solidFill>
                  <a:schemeClr val="lt1"/>
                </a:solidFill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19457" name="标题 2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20713" y="931863"/>
            <a:ext cx="10804525" cy="598487"/>
          </a:xfrm>
        </p:spPr>
        <p:txBody>
          <a:bodyPr wrap="none" anchor="b" anchorCtr="0"/>
          <a:p>
            <a:pPr algn="l"/>
            <a:r>
              <a:rPr lang="zh-CN" altLang="en-US">
                <a:solidFill>
                  <a:schemeClr val="tx1"/>
                </a:solidFill>
              </a:rPr>
              <a:t>二、政策与法律双重检索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>
            <p:custDataLst>
              <p:tags r:id="rId1"/>
            </p:custDataLst>
          </p:nvPr>
        </p:nvSpPr>
        <p:spPr>
          <a:xfrm>
            <a:off x="7501808" y="1050305"/>
            <a:ext cx="4701669" cy="546773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8316" h="10522">
                <a:moveTo>
                  <a:pt x="5703" y="0"/>
                </a:moveTo>
                <a:cubicBezTo>
                  <a:pt x="6632" y="0"/>
                  <a:pt x="7510" y="205"/>
                  <a:pt x="8286" y="569"/>
                </a:cubicBezTo>
                <a:lnTo>
                  <a:pt x="8316" y="584"/>
                </a:lnTo>
                <a:lnTo>
                  <a:pt x="8316" y="9938"/>
                </a:lnTo>
                <a:lnTo>
                  <a:pt x="8286" y="9953"/>
                </a:lnTo>
                <a:cubicBezTo>
                  <a:pt x="7510" y="10317"/>
                  <a:pt x="6632" y="10522"/>
                  <a:pt x="5703" y="10522"/>
                </a:cubicBezTo>
                <a:cubicBezTo>
                  <a:pt x="2554" y="10522"/>
                  <a:pt x="0" y="8166"/>
                  <a:pt x="0" y="5262"/>
                </a:cubicBezTo>
                <a:cubicBezTo>
                  <a:pt x="0" y="2356"/>
                  <a:pt x="2554" y="0"/>
                  <a:pt x="570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alpha val="1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1800"/>
          </a:p>
        </p:txBody>
      </p:sp>
      <p:pic>
        <p:nvPicPr>
          <p:cNvPr id="18" name="图片 17" descr="/data/temp/6acf774b-688e-11f0-a18c-da445b2ca71b.png6acf774b-688e-11f0-a18c-da445b2ca71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0" b="20"/>
          <a:stretch>
            <a:fillRect/>
          </a:stretch>
        </p:blipFill>
        <p:spPr>
          <a:xfrm>
            <a:off x="7637426" y="931402"/>
            <a:ext cx="4566004" cy="57164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073" h="10107">
                <a:moveTo>
                  <a:pt x="5479" y="0"/>
                </a:moveTo>
                <a:cubicBezTo>
                  <a:pt x="6400" y="0"/>
                  <a:pt x="7269" y="210"/>
                  <a:pt x="8031" y="581"/>
                </a:cubicBezTo>
                <a:lnTo>
                  <a:pt x="8073" y="602"/>
                </a:lnTo>
                <a:lnTo>
                  <a:pt x="8073" y="9505"/>
                </a:lnTo>
                <a:lnTo>
                  <a:pt x="8031" y="9526"/>
                </a:lnTo>
                <a:cubicBezTo>
                  <a:pt x="7269" y="9897"/>
                  <a:pt x="6400" y="10107"/>
                  <a:pt x="5479" y="10107"/>
                </a:cubicBezTo>
                <a:cubicBezTo>
                  <a:pt x="2453" y="10107"/>
                  <a:pt x="0" y="7844"/>
                  <a:pt x="0" y="5054"/>
                </a:cubicBezTo>
                <a:cubicBezTo>
                  <a:pt x="0" y="2263"/>
                  <a:pt x="2453" y="0"/>
                  <a:pt x="5479" y="0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solidFill>
              <a:schemeClr val="accent1">
                <a:alpha val="10000"/>
              </a:schemeClr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248" y="778477"/>
            <a:ext cx="6292850" cy="763270"/>
          </a:xfr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三、工作留痕与成果展示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边界"/>
          <p:cNvSpPr/>
          <p:nvPr>
            <p:custDataLst>
              <p:tags r:id="rId5"/>
            </p:custDataLst>
          </p:nvPr>
        </p:nvSpPr>
        <p:spPr>
          <a:xfrm>
            <a:off x="600352" y="1673860"/>
            <a:ext cx="5184222" cy="45745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800">
              <a:cs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599081" y="1694183"/>
            <a:ext cx="408997" cy="332151"/>
          </a:xfrm>
          <a:prstGeom prst="rect">
            <a:avLst/>
          </a:prstGeom>
          <a:noFill/>
        </p:spPr>
        <p:txBody>
          <a:bodyPr wrap="none" lIns="0" tIns="36195" bIns="0" rtlCol="0" anchor="b" anchorCtr="0">
            <a:normAutofit fontScale="90000"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en-US" altLang="zh-CN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115408" y="1678306"/>
            <a:ext cx="4669166" cy="340407"/>
          </a:xfrm>
          <a:prstGeom prst="rect">
            <a:avLst/>
          </a:prstGeom>
          <a:noFill/>
        </p:spPr>
        <p:txBody>
          <a:bodyPr wrap="square" bIns="36195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</a:rPr>
              <a:t>工作留痕的方式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1114138" y="2032685"/>
            <a:ext cx="4669166" cy="108409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90170" tIns="46990" rIns="90170" bIns="4699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律师为政府部门服务时，要做好台账，记录服务过程和解决的问题。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8" name="直接连接符 7"/>
          <p:cNvCxnSpPr/>
          <p:nvPr>
            <p:custDataLst>
              <p:tags r:id="rId9"/>
            </p:custDataLst>
          </p:nvPr>
        </p:nvCxnSpPr>
        <p:spPr>
          <a:xfrm flipV="1">
            <a:off x="750867" y="2160972"/>
            <a:ext cx="9526" cy="976130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triangle"/>
            <a:tailEnd type="none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cxnSp>
        <p:nvCxnSpPr>
          <p:cNvPr id="10" name="直接连接符 9"/>
          <p:cNvCxnSpPr/>
          <p:nvPr>
            <p:custDataLst>
              <p:tags r:id="rId10"/>
            </p:custDataLst>
          </p:nvPr>
        </p:nvCxnSpPr>
        <p:spPr>
          <a:xfrm flipV="1">
            <a:off x="741341" y="3713127"/>
            <a:ext cx="9526" cy="976130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triangle"/>
            <a:tailEnd type="none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599081" y="3269201"/>
            <a:ext cx="408997" cy="332151"/>
          </a:xfrm>
          <a:prstGeom prst="rect">
            <a:avLst/>
          </a:prstGeom>
          <a:noFill/>
        </p:spPr>
        <p:txBody>
          <a:bodyPr wrap="none" lIns="0" tIns="36195" bIns="0" rtlCol="0" anchor="b" anchorCtr="0">
            <a:normAutofit fontScale="90000"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en-US" altLang="zh-CN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1115408" y="3253323"/>
            <a:ext cx="4669166" cy="340407"/>
          </a:xfrm>
          <a:prstGeom prst="rect">
            <a:avLst/>
          </a:prstGeom>
          <a:noFill/>
        </p:spPr>
        <p:txBody>
          <a:bodyPr wrap="square" bIns="36195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</a:rPr>
              <a:t>年终汇总的意义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1114138" y="3607702"/>
            <a:ext cx="4669166" cy="108409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90170" tIns="46990" rIns="90170" bIns="4699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年终汇总工作成果，能清晰展示律师的工作成效和专业能力。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4"/>
            </p:custDataLst>
          </p:nvPr>
        </p:nvSpPr>
        <p:spPr>
          <a:xfrm>
            <a:off x="599081" y="4844218"/>
            <a:ext cx="408997" cy="332151"/>
          </a:xfrm>
          <a:prstGeom prst="rect">
            <a:avLst/>
          </a:prstGeom>
          <a:noFill/>
        </p:spPr>
        <p:txBody>
          <a:bodyPr wrap="none" lIns="0" tIns="36195" bIns="0" rtlCol="0" anchor="b" anchorCtr="0">
            <a:normAutofit fontScale="90000"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accent1"/>
                </a:solidFill>
                <a:latin typeface="+mn-ea"/>
                <a:cs typeface="+mn-ea"/>
              </a:rPr>
              <a:t>03</a:t>
            </a:r>
            <a:endParaRPr lang="en-US" altLang="zh-CN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5"/>
            </p:custDataLst>
          </p:nvPr>
        </p:nvSpPr>
        <p:spPr>
          <a:xfrm>
            <a:off x="1115408" y="4828341"/>
            <a:ext cx="4669166" cy="340407"/>
          </a:xfrm>
          <a:prstGeom prst="rect">
            <a:avLst/>
          </a:prstGeom>
          <a:noFill/>
        </p:spPr>
        <p:txBody>
          <a:bodyPr wrap="square" bIns="36195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</a:rPr>
              <a:t>成果展示方式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6"/>
            </p:custDataLst>
          </p:nvPr>
        </p:nvSpPr>
        <p:spPr>
          <a:xfrm>
            <a:off x="1114138" y="5182720"/>
            <a:ext cx="4669166" cy="108409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90170" tIns="46990" rIns="90170" bIns="4699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可通过年终工作总结、定期法律培训讲座等可视化形式展示服务成果，让部门领导了解工作内容。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11" descr="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3"/>
          <p:cNvSpPr/>
          <p:nvPr>
            <p:custDataLst>
              <p:tags r:id="rId3"/>
            </p:custDataLst>
          </p:nvPr>
        </p:nvSpPr>
        <p:spPr>
          <a:xfrm>
            <a:off x="8438833" y="6264593"/>
            <a:ext cx="3600450" cy="4921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914400">
              <a:tabLst>
                <a:tab pos="0" algn="l"/>
              </a:tabLst>
            </a:pPr>
            <a:r>
              <a:rPr lang="zh-CN" altLang="en-US" sz="2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仿宋_GB2312" pitchFamily="49" charset="-122"/>
              </a:rPr>
              <a:t>博观而约取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  <a:sym typeface="Times New Roman" panose="02020603050405020304" pitchFamily="18" charset="0"/>
              </a:rPr>
              <a:t>·</a:t>
            </a:r>
            <a:r>
              <a:rPr lang="zh-CN" altLang="en-US" sz="26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仿宋_GB2312" pitchFamily="49" charset="-122"/>
              </a:rPr>
              <a:t>厚积而薄发</a:t>
            </a:r>
            <a:endParaRPr lang="zh-CN" altLang="en-US" dirty="0"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0722" name="Rectangle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524000" y="1844675"/>
            <a:ext cx="9070975" cy="1470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zh-CN" sz="4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感谢您的聆听！</a:t>
            </a:r>
            <a:br>
              <a:rPr lang="zh-CN" altLang="zh-CN" sz="4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</a:br>
            <a:r>
              <a:rPr lang="zh-CN" altLang="zh-CN" sz="4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谢谢！</a:t>
            </a:r>
            <a:endParaRPr lang="zh-CN" altLang="zh-CN" sz="4800" i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30725" name="Text Box 6"/>
          <p:cNvSpPr/>
          <p:nvPr>
            <p:custDataLst>
              <p:tags r:id="rId5"/>
            </p:custDataLst>
          </p:nvPr>
        </p:nvSpPr>
        <p:spPr>
          <a:xfrm>
            <a:off x="2136775" y="4367213"/>
            <a:ext cx="8567738" cy="17837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defTabSz="914400">
              <a:lnSpc>
                <a:spcPts val="4400"/>
              </a:lnSpc>
              <a:tabLst>
                <a:tab pos="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方丽梅律师联系电话：1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8262629030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  <a:sym typeface="Arial" panose="020B0604020202020204" pitchFamily="34" charset="0"/>
            </a:endParaRPr>
          </a:p>
          <a:p>
            <a:pPr defTabSz="914400">
              <a:lnSpc>
                <a:spcPts val="4400"/>
              </a:lnSpc>
              <a:tabLst>
                <a:tab pos="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邮箱：1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403926721@qq.com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  <a:sym typeface="Arial" panose="020B0604020202020204" pitchFamily="34" charset="0"/>
            </a:endParaRPr>
          </a:p>
          <a:p>
            <a:pPr defTabSz="914400">
              <a:lnSpc>
                <a:spcPts val="4400"/>
              </a:lnSpc>
              <a:tabLst>
                <a:tab pos="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通讯地址：昆明市西山区望江路耍街希望汇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8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栋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rPr>
              <a:t>层</a:t>
            </a:r>
            <a:endParaRPr lang="zh-CN" altLang="en-US">
              <a:latin typeface="Arial" panose="020B0604020202020204" pitchFamily="34" charset="0"/>
              <a:ea typeface="华文细黑" panose="020106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1125"/>
            <a:ext cx="307213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839470"/>
            <a:ext cx="10968990" cy="10782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400" spc="1000">
                <a:solidFill>
                  <a:schemeClr val="tx1"/>
                </a:solidFill>
                <a:uFillTx/>
                <a:latin typeface="+中文标题" charset="0"/>
                <a:sym typeface="+mn-ea"/>
              </a:rPr>
              <a:t>目录</a:t>
            </a:r>
            <a:endParaRPr lang="zh-CN" altLang="en-US" sz="4400" spc="1000">
              <a:solidFill>
                <a:schemeClr val="tx1"/>
              </a:solidFill>
              <a:uFillTx/>
              <a:latin typeface="+中文标题" charset="0"/>
              <a:sym typeface="+mn-ea"/>
            </a:endParaRPr>
          </a:p>
        </p:txBody>
      </p:sp>
      <p:sp>
        <p:nvSpPr>
          <p:cNvPr id="3" name="圆角矩形 4"/>
          <p:cNvSpPr/>
          <p:nvPr>
            <p:custDataLst>
              <p:tags r:id="rId2"/>
            </p:custDataLst>
          </p:nvPr>
        </p:nvSpPr>
        <p:spPr>
          <a:xfrm>
            <a:off x="2956083" y="1917410"/>
            <a:ext cx="936132" cy="936132"/>
          </a:xfrm>
          <a:prstGeom prst="roundRect">
            <a:avLst/>
          </a:pr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en-US" altLang="zh-CN" sz="3600" b="1" dirty="0">
                <a:solidFill>
                  <a:schemeClr val="accent1"/>
                </a:solidFill>
              </a:rPr>
              <a:t>01</a:t>
            </a:r>
            <a:endParaRPr lang="en-US" altLang="zh-CN" sz="3600" b="1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371713" y="1737678"/>
            <a:ext cx="4864840" cy="12962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dirty="0">
                <a:solidFill>
                  <a:schemeClr val="tx1"/>
                </a:solidFill>
                <a:sym typeface="+mn-ea"/>
              </a:rPr>
              <a:t>政府法律顾问的主要工作内容</a:t>
            </a:r>
            <a:endParaRPr lang="zh-CN" altLang="en-US" sz="26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圆角矩形 4"/>
          <p:cNvSpPr/>
          <p:nvPr>
            <p:custDataLst>
              <p:tags r:id="rId4"/>
            </p:custDataLst>
          </p:nvPr>
        </p:nvSpPr>
        <p:spPr>
          <a:xfrm>
            <a:off x="2956083" y="3357809"/>
            <a:ext cx="936132" cy="936132"/>
          </a:xfrm>
          <a:prstGeom prst="roundRect">
            <a:avLst/>
          </a:pr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en-US" altLang="zh-CN" sz="3600" b="1" dirty="0">
                <a:solidFill>
                  <a:schemeClr val="accent1"/>
                </a:solidFill>
              </a:rPr>
              <a:t>02</a:t>
            </a:r>
            <a:endParaRPr lang="en-US" altLang="zh-CN" sz="3600" b="1" dirty="0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4371713" y="3178077"/>
            <a:ext cx="4864840" cy="12962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dirty="0">
                <a:solidFill>
                  <a:schemeClr val="tx1"/>
                </a:solidFill>
                <a:sym typeface="+mn-ea"/>
              </a:rPr>
              <a:t>政府法律顾问服务特点</a:t>
            </a:r>
            <a:endParaRPr lang="zh-CN" altLang="en-US" sz="26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5" name="圆角矩形 4"/>
          <p:cNvSpPr/>
          <p:nvPr>
            <p:custDataLst>
              <p:tags r:id="rId6"/>
            </p:custDataLst>
          </p:nvPr>
        </p:nvSpPr>
        <p:spPr>
          <a:xfrm>
            <a:off x="2956083" y="4798207"/>
            <a:ext cx="936132" cy="936132"/>
          </a:xfrm>
          <a:prstGeom prst="roundRect">
            <a:avLst/>
          </a:prstGeom>
          <a:gradFill>
            <a:gsLst>
              <a:gs pos="0">
                <a:schemeClr val="accent1">
                  <a:lumMod val="10000"/>
                  <a:lumOff val="9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en-US" altLang="zh-CN" sz="3600" b="1" dirty="0">
                <a:solidFill>
                  <a:schemeClr val="accent1"/>
                </a:solidFill>
              </a:rPr>
              <a:t>03</a:t>
            </a:r>
            <a:endParaRPr lang="en-US" altLang="zh-CN" sz="3600" b="1" dirty="0">
              <a:solidFill>
                <a:schemeClr val="accent1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4371713" y="4618476"/>
            <a:ext cx="4864840" cy="12962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600" dirty="0">
                <a:solidFill>
                  <a:schemeClr val="tx1"/>
                </a:solidFill>
                <a:sym typeface="+mn-ea"/>
              </a:rPr>
              <a:t>实务经验分享</a:t>
            </a:r>
            <a:endParaRPr lang="zh-CN" altLang="en-US" sz="26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9" grpId="0" animBg="1"/>
      <p:bldP spid="9" grpId="1" animBg="1"/>
      <p:bldP spid="10" grpId="0"/>
      <p:bldP spid="10" grpId="1"/>
      <p:bldP spid="15" grpId="0" animBg="1"/>
      <p:bldP spid="15" grpId="1" animBg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chemeClr val="tx1"/>
                </a:solidFill>
              </a:rPr>
              <a:t>政府法律顾问的主要工作内容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solidFill>
                  <a:schemeClr val="accent1"/>
                </a:solidFill>
              </a:rPr>
              <a:t>01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16726" y="903967"/>
            <a:ext cx="7016115" cy="763270"/>
          </a:xfrm>
        </p:spPr>
        <p:txBody>
          <a:bodyPr/>
          <a:p>
            <a:r>
              <a:rPr lang="zh-CN" altLang="en-US">
                <a:solidFill>
                  <a:schemeClr val="tx1">
                    <a:lumMod val="50000"/>
                  </a:schemeClr>
                </a:solidFill>
              </a:rPr>
              <a:t>一、提供法律咨询及行政诉讼协助</a:t>
            </a:r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620882" y="1837408"/>
            <a:ext cx="478845" cy="424864"/>
          </a:xfrm>
          <a:prstGeom prst="rect">
            <a:avLst/>
          </a:prstGeom>
          <a:noFill/>
        </p:spPr>
        <p:txBody>
          <a:bodyPr wrap="none" lIns="0" rtlCol="0">
            <a:normAutofit fontScale="80000"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en-US" altLang="zh-CN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2736192" y="1837371"/>
            <a:ext cx="6502511" cy="424864"/>
          </a:xfrm>
          <a:prstGeom prst="rect">
            <a:avLst/>
          </a:prstGeom>
          <a:noFill/>
        </p:spPr>
        <p:txBody>
          <a:bodyPr wrap="square" bIns="36195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日常行政法律建议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792889" y="2339525"/>
            <a:ext cx="6502511" cy="168675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90170" tIns="46990" rIns="90170" bIns="4699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政府日常行政中会遇到各类法律问题，法律顾问需从法律角度提出建议。如在决策讨论与部署时，对行政行为合法性、可操作性、后果及潜在纠纷进行论证。</a:t>
            </a:r>
            <a:endParaRPr lang="zh-CN" altLang="en-US" sz="18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1620863" y="4111623"/>
            <a:ext cx="478845" cy="424864"/>
          </a:xfrm>
          <a:prstGeom prst="rect">
            <a:avLst/>
          </a:prstGeom>
          <a:noFill/>
        </p:spPr>
        <p:txBody>
          <a:bodyPr wrap="none" lIns="0" rtlCol="0">
            <a:normAutofit fontScale="80000"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en-US" altLang="zh-CN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2844783" y="4026315"/>
            <a:ext cx="6502511" cy="424864"/>
          </a:xfrm>
          <a:prstGeom prst="rect">
            <a:avLst/>
          </a:prstGeom>
          <a:noFill/>
        </p:spPr>
        <p:txBody>
          <a:bodyPr wrap="square" bIns="36195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行政诉讼协助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2844747" y="4536524"/>
            <a:ext cx="6502511" cy="1686754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90170" tIns="46990" rIns="90170" bIns="4699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政府遭遇行政诉讼后，法律顾问协助分析案件法律关系、调处与诉讼方案，依法解决纠纷，保障政府合法权益。</a:t>
            </a:r>
            <a:endParaRPr lang="zh-CN" altLang="en-US" sz="18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8"/>
            </p:custDataLst>
          </p:nvPr>
        </p:nvCxnSpPr>
        <p:spPr>
          <a:xfrm flipV="1">
            <a:off x="1765232" y="2262272"/>
            <a:ext cx="635" cy="1655000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triangle"/>
            <a:tailEnd type="none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11505" y="1410335"/>
            <a:ext cx="10970895" cy="4592955"/>
            <a:chOff x="963" y="2221"/>
            <a:chExt cx="17277" cy="7233"/>
          </a:xfrm>
        </p:grpSpPr>
        <p:sp>
          <p:nvSpPr>
            <p:cNvPr id="10" name="标题 5"/>
            <p:cNvSpPr>
              <a:spLocks noGrp="1"/>
            </p:cNvSpPr>
            <p:nvPr>
              <p:custDataLst>
                <p:tags r:id="rId1"/>
              </p:custDataLst>
            </p:nvPr>
          </p:nvSpPr>
          <p:spPr>
            <a:xfrm>
              <a:off x="963" y="2224"/>
              <a:ext cx="5321" cy="219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200" b="1" u="none" strike="noStrike" kern="1200" cap="none" spc="300" normalizeH="0" baseline="0">
                  <a:solidFill>
                    <a:schemeClr val="accent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pPr indent="0" algn="l">
                <a:lnSpc>
                  <a:spcPct val="110000"/>
                </a:lnSpc>
              </a:pPr>
              <a:r>
                <a:rPr lang="zh-CN" altLang="en-US" spc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二、起草与论证规范性文件</a:t>
              </a:r>
              <a:endParaRPr lang="zh-CN" altLang="en-US" spc="0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7196" y="5984"/>
              <a:ext cx="5134" cy="347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p>
              <a:pPr indent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>
                  <a:ln>
                    <a:noFill/>
                    <a:prstDash val="sysDot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法律顾问可接受委托起草规范性文件，结合实务操作和立法技巧保障文件合法、合理，确保文件符合实际需求和法律规定。</a:t>
              </a:r>
              <a:endParaRPr lang="zh-CN" altLang="en-US" sz="19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7196" y="5236"/>
              <a:ext cx="5134" cy="68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</a:pPr>
              <a:r>
                <a:rPr lang="zh-CN" altLang="en-US" sz="2400" b="1">
                  <a:solidFill>
                    <a:schemeClr val="accent1"/>
                  </a:solidFill>
                  <a:latin typeface="+mn-ea"/>
                  <a:cs typeface="+mn-ea"/>
                </a:rPr>
                <a:t>起草规范性文件</a:t>
              </a:r>
              <a:endParaRPr lang="zh-CN" altLang="en-US" sz="2400" b="1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pic>
          <p:nvPicPr>
            <p:cNvPr id="4" name="图片 3" descr="/data/temp/5722e529-688e-11f0-a14f-f2343027ea5f.png5722e529-688e-11f0-a14f-f2343027ea5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l="187" r="187"/>
            <a:stretch>
              <a:fillRect/>
            </a:stretch>
          </p:blipFill>
          <p:spPr>
            <a:xfrm>
              <a:off x="7196" y="2221"/>
              <a:ext cx="5135" cy="2757"/>
            </a:xfrm>
            <a:custGeom>
              <a:avLst/>
              <a:gdLst>
                <a:gd name="connsiteX0" fmla="*/ 0 w 1856936"/>
                <a:gd name="connsiteY0" fmla="*/ 0 h 1303264"/>
                <a:gd name="connsiteX1" fmla="*/ 1856936 w 1856936"/>
                <a:gd name="connsiteY1" fmla="*/ 0 h 1303264"/>
                <a:gd name="connsiteX2" fmla="*/ 1856936 w 1856936"/>
                <a:gd name="connsiteY2" fmla="*/ 1303264 h 1303264"/>
                <a:gd name="connsiteX3" fmla="*/ 0 w 1856936"/>
                <a:gd name="connsiteY3" fmla="*/ 1303264 h 130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936" h="1303264">
                  <a:moveTo>
                    <a:pt x="0" y="0"/>
                  </a:moveTo>
                  <a:lnTo>
                    <a:pt x="1856936" y="0"/>
                  </a:lnTo>
                  <a:lnTo>
                    <a:pt x="1856936" y="1303264"/>
                  </a:lnTo>
                  <a:lnTo>
                    <a:pt x="0" y="130326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chemeClr val="accen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7" name="图片 6" descr="/data/temp/5722e5a8-688e-11f0-a14f-f2343027ea5f.png5722e5a8-688e-11f0-a14f-f2343027ea5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105" r="105"/>
            <a:stretch>
              <a:fillRect/>
            </a:stretch>
          </p:blipFill>
          <p:spPr>
            <a:xfrm>
              <a:off x="13104" y="2225"/>
              <a:ext cx="5136" cy="2753"/>
            </a:xfrm>
            <a:custGeom>
              <a:avLst/>
              <a:gdLst>
                <a:gd name="connsiteX0" fmla="*/ 0 w 1856936"/>
                <a:gd name="connsiteY0" fmla="*/ 0 h 1303264"/>
                <a:gd name="connsiteX1" fmla="*/ 1856936 w 1856936"/>
                <a:gd name="connsiteY1" fmla="*/ 0 h 1303264"/>
                <a:gd name="connsiteX2" fmla="*/ 1856936 w 1856936"/>
                <a:gd name="connsiteY2" fmla="*/ 1303264 h 1303264"/>
                <a:gd name="connsiteX3" fmla="*/ 0 w 1856936"/>
                <a:gd name="connsiteY3" fmla="*/ 1303264 h 130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6936" h="1303264">
                  <a:moveTo>
                    <a:pt x="0" y="0"/>
                  </a:moveTo>
                  <a:lnTo>
                    <a:pt x="1856936" y="0"/>
                  </a:lnTo>
                  <a:lnTo>
                    <a:pt x="1856936" y="1303264"/>
                  </a:lnTo>
                  <a:lnTo>
                    <a:pt x="0" y="130326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solidFill>
                <a:schemeClr val="accent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9" name="矩形 8"/>
            <p:cNvSpPr/>
            <p:nvPr>
              <p:custDataLst>
                <p:tags r:id="rId8"/>
              </p:custDataLst>
            </p:nvPr>
          </p:nvSpPr>
          <p:spPr>
            <a:xfrm>
              <a:off x="13104" y="5984"/>
              <a:ext cx="5134" cy="347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p>
              <a:pPr indent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>
                  <a:ln>
                    <a:noFill/>
                    <a:prstDash val="sysDot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对政府相关部门起草的规范性文件进行论证，提出修改建议，使文件更加规范完善，提升文件质量。</a:t>
              </a:r>
              <a:endParaRPr lang="zh-CN" altLang="en-US" sz="19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9"/>
              </p:custDataLst>
            </p:nvPr>
          </p:nvSpPr>
          <p:spPr>
            <a:xfrm>
              <a:off x="13104" y="5236"/>
              <a:ext cx="5134" cy="683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p>
              <a:pPr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</a:pPr>
              <a:r>
                <a:rPr lang="zh-CN" altLang="en-US" sz="2400" b="1">
                  <a:solidFill>
                    <a:schemeClr val="accent1"/>
                  </a:solidFill>
                  <a:latin typeface="+mn-ea"/>
                  <a:cs typeface="+mn-ea"/>
                </a:rPr>
                <a:t>文件论证与修改</a:t>
              </a:r>
              <a:endParaRPr lang="zh-CN" altLang="en-US" sz="2400" b="1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6714" y="888505"/>
            <a:ext cx="6964680" cy="763270"/>
          </a:xfrm>
        </p:spPr>
        <p:txBody>
          <a:bodyPr/>
          <a:lstStyle/>
          <a:p>
            <a:r>
              <a:rPr lang="zh-CN" altLang="en-US">
                <a:solidFill>
                  <a:schemeClr val="tx1">
                    <a:lumMod val="50000"/>
                  </a:schemeClr>
                </a:solidFill>
              </a:rPr>
              <a:t>三、重大项目投资法律服务</a:t>
            </a:r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边界"/>
          <p:cNvSpPr/>
          <p:nvPr>
            <p:custDataLst>
              <p:tags r:id="rId2"/>
            </p:custDataLst>
          </p:nvPr>
        </p:nvSpPr>
        <p:spPr>
          <a:xfrm>
            <a:off x="622300" y="1702708"/>
            <a:ext cx="7017810" cy="457717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sp>
        <p:nvSpPr>
          <p:cNvPr id="8" name="正文"/>
          <p:cNvSpPr txBox="1"/>
          <p:nvPr>
            <p:custDataLst>
              <p:tags r:id="rId3"/>
            </p:custDataLst>
          </p:nvPr>
        </p:nvSpPr>
        <p:spPr>
          <a:xfrm>
            <a:off x="622279" y="2422711"/>
            <a:ext cx="7017950" cy="14373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50000"/>
              </a:lnSpc>
            </a:pP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作为项目专项顾问，对政府重大投资项目进行法律可行性论证，设计法律框架，为项目开展提供法律基础。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10" name="标题"/>
          <p:cNvSpPr txBox="1"/>
          <p:nvPr>
            <p:custDataLst>
              <p:tags r:id="rId4"/>
            </p:custDataLst>
          </p:nvPr>
        </p:nvSpPr>
        <p:spPr>
          <a:xfrm>
            <a:off x="622279" y="1844482"/>
            <a:ext cx="7017950" cy="578263"/>
          </a:xfrm>
          <a:prstGeom prst="rect">
            <a:avLst/>
          </a:prstGeom>
          <a:noFill/>
        </p:spPr>
        <p:txBody>
          <a:bodyPr wrap="square" lIns="0" tIns="0" rIns="0" bIns="71755" rtlCol="0" anchor="b" anchorCtr="0">
            <a:noAutofit/>
          </a:bodyPr>
          <a:p>
            <a:pPr indent="0" algn="l" fontAlgn="auto">
              <a:lnSpc>
                <a:spcPct val="120000"/>
              </a:lnSpc>
            </a:pPr>
            <a:r>
              <a:rPr lang="zh-CN" altLang="en-US" sz="2600" b="1" dirty="0">
                <a:solidFill>
                  <a:schemeClr val="accent1"/>
                </a:solidFill>
                <a:uFillTx/>
                <a:latin typeface="+mn-ea"/>
                <a:sym typeface="+mn-ea"/>
              </a:rPr>
              <a:t>法律可行性论证</a:t>
            </a:r>
            <a:endParaRPr lang="zh-CN" altLang="en-US" sz="2600" b="1" dirty="0">
              <a:solidFill>
                <a:schemeClr val="accent1"/>
              </a:solidFill>
              <a:uFillTx/>
              <a:latin typeface="+mn-ea"/>
              <a:sym typeface="+mn-ea"/>
            </a:endParaRPr>
          </a:p>
        </p:txBody>
      </p:sp>
      <p:sp>
        <p:nvSpPr>
          <p:cNvPr id="11" name="正文"/>
          <p:cNvSpPr txBox="1"/>
          <p:nvPr>
            <p:custDataLst>
              <p:tags r:id="rId5"/>
            </p:custDataLst>
          </p:nvPr>
        </p:nvSpPr>
        <p:spPr>
          <a:xfrm>
            <a:off x="622300" y="4584490"/>
            <a:ext cx="7017950" cy="14373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indent="0" algn="just" fontAlgn="auto">
              <a:lnSpc>
                <a:spcPct val="150000"/>
              </a:lnSpc>
            </a:pPr>
            <a:r>
              <a:rPr lang="zh-CN" altLang="en-US" sz="20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在项目进行中，起草相关法律文书，参与谈判与决策，协调各方法律关系，保障项目依法进行和资金安全。</a:t>
            </a:r>
            <a:endParaRPr lang="zh-CN" altLang="en-US" sz="20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  <a:sym typeface="+mn-ea"/>
            </a:endParaRPr>
          </a:p>
        </p:txBody>
      </p:sp>
      <p:sp>
        <p:nvSpPr>
          <p:cNvPr id="13" name="标题"/>
          <p:cNvSpPr txBox="1"/>
          <p:nvPr>
            <p:custDataLst>
              <p:tags r:id="rId6"/>
            </p:custDataLst>
          </p:nvPr>
        </p:nvSpPr>
        <p:spPr>
          <a:xfrm>
            <a:off x="622300" y="4006227"/>
            <a:ext cx="7017950" cy="578263"/>
          </a:xfrm>
          <a:prstGeom prst="rect">
            <a:avLst/>
          </a:prstGeom>
          <a:noFill/>
        </p:spPr>
        <p:txBody>
          <a:bodyPr wrap="square" lIns="0" tIns="0" rIns="0" bIns="71755" rtlCol="0" anchor="b" anchorCtr="0">
            <a:noAutofit/>
          </a:bodyPr>
          <a:p>
            <a:pPr indent="0" algn="l" fontAlgn="auto">
              <a:lnSpc>
                <a:spcPct val="120000"/>
              </a:lnSpc>
            </a:pPr>
            <a:r>
              <a:rPr lang="zh-CN" altLang="en-US" sz="2600" b="1" dirty="0">
                <a:solidFill>
                  <a:schemeClr val="accent1"/>
                </a:solidFill>
                <a:uFillTx/>
                <a:latin typeface="+mn-ea"/>
                <a:sym typeface="+mn-ea"/>
              </a:rPr>
              <a:t>法律文书起草</a:t>
            </a:r>
            <a:endParaRPr lang="zh-CN" altLang="en-US" sz="2600" b="1" dirty="0">
              <a:solidFill>
                <a:schemeClr val="accent1"/>
              </a:solidFill>
              <a:uFillTx/>
              <a:latin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1439" y="881642"/>
            <a:ext cx="10969200" cy="705600"/>
          </a:xfrm>
        </p:spPr>
        <p:txBody>
          <a:bodyPr/>
          <a:lstStyle/>
          <a:p>
            <a:r>
              <a:rPr lang="zh-CN" altLang="en-US">
                <a:solidFill>
                  <a:schemeClr val="tx1">
                    <a:lumMod val="50000"/>
                  </a:schemeClr>
                </a:solidFill>
              </a:rPr>
              <a:t>四、协助预防及处理纠纷</a:t>
            </a:r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图片 3" descr="/data/temp/56ee97d0-688e-11f0-86d4-a6862155dddb.png56ee97d0-688e-11f0-86d4-a6862155dddb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236" r="236"/>
          <a:stretch>
            <a:fillRect/>
          </a:stretch>
        </p:blipFill>
        <p:spPr>
          <a:xfrm>
            <a:off x="695326" y="4048671"/>
            <a:ext cx="4259186" cy="1965513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 descr="/data/temp/56ee96ff-688e-11f0-86d4-a6862155dddb.png56ee96ff-688e-11f0-86d4-a6862155dddb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236" r="236"/>
          <a:stretch>
            <a:fillRect/>
          </a:stretch>
        </p:blipFill>
        <p:spPr>
          <a:xfrm>
            <a:off x="695326" y="1587284"/>
            <a:ext cx="4259186" cy="1965513"/>
          </a:xfrm>
          <a:custGeom>
            <a:avLst/>
            <a:gdLst>
              <a:gd name="connsiteX0" fmla="*/ 0 w 4258967"/>
              <a:gd name="connsiteY0" fmla="*/ 0 h 1965412"/>
              <a:gd name="connsiteX1" fmla="*/ 4258967 w 4258967"/>
              <a:gd name="connsiteY1" fmla="*/ 0 h 1965412"/>
              <a:gd name="connsiteX2" fmla="*/ 4258967 w 4258967"/>
              <a:gd name="connsiteY2" fmla="*/ 1965412 h 1965412"/>
              <a:gd name="connsiteX3" fmla="*/ 0 w 4258967"/>
              <a:gd name="connsiteY3" fmla="*/ 1965412 h 196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8967" h="1965412">
                <a:moveTo>
                  <a:pt x="0" y="0"/>
                </a:moveTo>
                <a:lnTo>
                  <a:pt x="4258967" y="0"/>
                </a:lnTo>
                <a:lnTo>
                  <a:pt x="4258967" y="1965412"/>
                </a:lnTo>
                <a:lnTo>
                  <a:pt x="0" y="1965412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6004834" y="2188025"/>
            <a:ext cx="5491047" cy="973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政府常见纠纷有违章建筑拆除、建设用地、土地使用权、政府采购支付等问题，易引发行政诉讼。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6004834" y="1742232"/>
            <a:ext cx="5491048" cy="36935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1"/>
                </a:solidFill>
                <a:latin typeface="+mn-ea"/>
                <a:cs typeface="+mn-ea"/>
              </a:rPr>
              <a:t>常见纠纷类型</a:t>
            </a:r>
            <a:endParaRPr lang="zh-CN" altLang="en-US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5474582" y="1742232"/>
            <a:ext cx="477140" cy="369351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zh-CN" sz="2400" b="1">
                <a:solidFill>
                  <a:schemeClr val="accent1"/>
                </a:solidFill>
                <a:latin typeface="+mn-ea"/>
                <a:cs typeface="+mn-ea"/>
              </a:rPr>
              <a:t>01</a:t>
            </a:r>
            <a:endParaRPr lang="en-US" altLang="zh-CN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6004834" y="4649412"/>
            <a:ext cx="5491047" cy="973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法律顾问介入可减少政府成为诉讼主体概率，在起诉前解决纠纷，取得更好社会效益。具体服务包括立法建议、合法性审查等。</a:t>
            </a:r>
            <a:endParaRPr lang="zh-CN" alt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6004834" y="4203619"/>
            <a:ext cx="5491048" cy="36935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cs typeface="+mn-ea"/>
              </a:rPr>
              <a:t>法律顾问介入作用</a:t>
            </a:r>
            <a:endParaRPr lang="zh-CN" altLang="en-US" sz="24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5474582" y="4203619"/>
            <a:ext cx="477140" cy="369351"/>
          </a:xfrm>
          <a:prstGeom prst="rect">
            <a:avLst/>
          </a:prstGeom>
          <a:noFill/>
        </p:spPr>
        <p:txBody>
          <a:bodyPr wrap="non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zh-CN" sz="2400" b="1">
                <a:solidFill>
                  <a:schemeClr val="accent1"/>
                </a:solidFill>
                <a:latin typeface="+mn-ea"/>
                <a:cs typeface="+mn-ea"/>
              </a:rPr>
              <a:t>02</a:t>
            </a:r>
            <a:endParaRPr lang="en-US" altLang="zh-CN" sz="24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chemeClr val="tx1"/>
                </a:solidFill>
              </a:rPr>
              <a:t>政府法律顾问服务特点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solidFill>
                  <a:schemeClr val="accent1"/>
                </a:solidFill>
              </a:rPr>
              <a:t>02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73785" y="2013585"/>
            <a:ext cx="9899650" cy="4726305"/>
            <a:chOff x="1962" y="2324"/>
            <a:chExt cx="15590" cy="7443"/>
          </a:xfrm>
        </p:grpSpPr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3380" y="3063"/>
              <a:ext cx="14173" cy="281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p>
              <a:pPr algn="just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政府法律顾问服务涉及行政法、民法、刑法、经济法、劳动法等多领域。如在政府采购过程中，需运用民法典审查合同；处理劳动纠纷时，依据劳动法提供意见。</a:t>
              </a:r>
              <a:endPara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3380" y="2324"/>
              <a:ext cx="14173" cy="72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>
                  <a:solidFill>
                    <a:schemeClr val="accent1"/>
                  </a:solidFill>
                  <a:latin typeface="+mn-ea"/>
                  <a:cs typeface="+mn-ea"/>
                  <a:sym typeface="+mn-ea"/>
                </a:rPr>
                <a:t>涵盖多领域法律事务</a:t>
              </a:r>
              <a:endParaRPr lang="zh-CN" altLang="en-US" sz="2200" b="1">
                <a:solidFill>
                  <a:schemeClr val="accent1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963" y="2429"/>
              <a:ext cx="913" cy="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chemeClr val="lt1"/>
                  </a:solidFill>
                  <a:latin typeface="+mn-ea"/>
                  <a:cs typeface="+mn-ea"/>
                  <a:sym typeface="+mn-ea"/>
                </a:rPr>
                <a:t>01</a:t>
              </a:r>
              <a:endParaRPr lang="en-US" altLang="zh-CN" sz="2400">
                <a:solidFill>
                  <a:schemeClr val="lt1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5"/>
              </p:custDataLst>
            </p:nvPr>
          </p:nvSpPr>
          <p:spPr>
            <a:xfrm>
              <a:off x="3379" y="6949"/>
              <a:ext cx="14173" cy="281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p>
              <a:pPr algn="just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从决策制定、行政行为实施到行政复议、行政诉讼各环节，都需提供法律服务。重大决策前论证合法性与合理性，行政行为中审查程序，复议和诉讼中代表政府应诉。</a:t>
              </a:r>
              <a:endPara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6"/>
              </p:custDataLst>
            </p:nvPr>
          </p:nvSpPr>
          <p:spPr>
            <a:xfrm>
              <a:off x="3379" y="6210"/>
              <a:ext cx="14173" cy="72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>
                  <a:solidFill>
                    <a:schemeClr val="accent1"/>
                  </a:solidFill>
                  <a:latin typeface="+mn-ea"/>
                  <a:cs typeface="+mn-ea"/>
                  <a:sym typeface="+mn-ea"/>
                </a:rPr>
                <a:t>贯穿政府工作全流程</a:t>
              </a:r>
              <a:endParaRPr lang="zh-CN" altLang="en-US" sz="2200" b="1">
                <a:solidFill>
                  <a:schemeClr val="accent1"/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7"/>
              </p:custDataLst>
            </p:nvPr>
          </p:nvSpPr>
          <p:spPr>
            <a:xfrm>
              <a:off x="1962" y="6315"/>
              <a:ext cx="913" cy="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chemeClr val="lt1"/>
                  </a:solidFill>
                  <a:latin typeface="+mn-ea"/>
                  <a:cs typeface="+mn-ea"/>
                  <a:sym typeface="+mn-ea"/>
                </a:rPr>
                <a:t>02</a:t>
              </a:r>
              <a:endParaRPr lang="en-US" altLang="zh-CN" sz="2400">
                <a:solidFill>
                  <a:schemeClr val="lt1"/>
                </a:solidFill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19457" name="标题 2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1073468" y="1058863"/>
            <a:ext cx="10804525" cy="598487"/>
          </a:xfrm>
        </p:spPr>
        <p:txBody>
          <a:bodyPr wrap="none" anchor="b" anchorCtr="0"/>
          <a:p>
            <a:pPr algn="l"/>
            <a:r>
              <a:rPr lang="zh-CN" altLang="en-US">
                <a:solidFill>
                  <a:schemeClr val="tx1"/>
                </a:solidFill>
              </a:rPr>
              <a:t>一、服务内容的综合性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7640" y="635"/>
            <a:ext cx="1744980" cy="9194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1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597_1*a*1"/>
  <p:tag name="KSO_WM_TEMPLATE_CATEGORY" val="custom"/>
  <p:tag name="KSO_WM_TEMPLATE_INDEX" val="20233597"/>
  <p:tag name="KSO_WM_UNIT_LAYERLEVEL" val="1"/>
  <p:tag name="KSO_WM_TAG_VERSION" val="3.0"/>
  <p:tag name="KSO_WM_BEAUTIFY_FLAG" val="#fgm#"/>
  <p:tag name="KSO_WM_UNIT_VALUE" val="30"/>
  <p:tag name="KSO_WM_DIAGRAM_GROUP_CODE" val="l1-1"/>
</p:tagLst>
</file>

<file path=ppt/tags/tag101.xml><?xml version="1.0" encoding="utf-8"?>
<p:tagLst xmlns:p="http://schemas.openxmlformats.org/presentationml/2006/main">
  <p:tag name="KSO_WM_UNIT_VALUE" val="1903*153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597_1*d*1"/>
  <p:tag name="KSO_WM_TEMPLATE_CATEGORY" val="custom"/>
  <p:tag name="KSO_WM_TEMPLATE_INDEX" val="20233597"/>
  <p:tag name="KSO_WM_UNIT_LAYERLEVEL" val="1"/>
  <p:tag name="KSO_WM_TAG_VERSION" val="3.0"/>
  <p:tag name="KSO_WM_BEAUTIFY_FLAG" val="#fgm#"/>
  <p:tag name="KSO_WM_UNIT_PICTURE_SUBTYPE" val="b"/>
  <p:tag name="MH_SHAPE_GUID" val="generate_slide_ai*http://aigc-gateway-img-save.ks3-cn-shanghai.ksyuncs.com/aigc-gateway-v2-test/e40f626b2ddae29bf41852ed160f3d21_0.png?Expires=1753448513&amp;AWSAccessKeyId=AKLTVos1tnyOSzGejJmHGyfK&amp;Signature=6u5qbJEu9oc%2BT3haVeNA6yHVihc%3D*ai_ai_doubao_*47d7915a-a9f6-4fa7-bbf3-dc0cc1d4049eslide10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1*l_i*1_1"/>
  <p:tag name="KSO_WM_TEMPLATE_CATEGORY" val="diagram"/>
  <p:tag name="KSO_WM_TEMPLATE_INDEX" val="20235410"/>
  <p:tag name="KSO_WM_UNIT_LAYERLEVEL" val="1_1"/>
  <p:tag name="KSO_WM_TAG_VERSION" val="3.0"/>
  <p:tag name="KSO_WM_BEAUTIFY_FLAG" val="#fgm#"/>
  <p:tag name="KSO_WM_UNIT_TYPE" val="l_i"/>
  <p:tag name="KSO_WM_UNIT_INDEX" val="1_1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410_1*l_h_f*1_1_1"/>
  <p:tag name="KSO_WM_TEMPLATE_CATEGORY" val="diagram"/>
  <p:tag name="KSO_WM_TEMPLATE_INDEX" val="20235410"/>
  <p:tag name="KSO_WM_UNIT_LAYERLEVEL" val="1_1_1"/>
  <p:tag name="KSO_WM_TAG_VERSION" val="3.0"/>
  <p:tag name="KSO_WM_DIAGRAM_VIRTUALLY_FRAME" val="{&quot;height&quot;:360.8500061035156,&quot;width&quot;:409.9249572753906}"/>
  <p:tag name="KSO_WM_UNIT_TEXT_LAYER_COUNT" val="1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发布的良好效果，请尽量言简意赅的阐述观点。根据需要可酌情增减文字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410_1*l_h_a*1_1_1"/>
  <p:tag name="KSO_WM_TEMPLATE_CATEGORY" val="diagram"/>
  <p:tag name="KSO_WM_TEMPLATE_INDEX" val="20235410"/>
  <p:tag name="KSO_WM_UNIT_LAYERLEVEL" val="1_1_1"/>
  <p:tag name="KSO_WM_TAG_VERSION" val="3.0"/>
  <p:tag name="KSO_WM_DIAGRAM_VIRTUALLY_FRAME" val="{&quot;height&quot;:360.8500061035156,&quot;width&quot;:409.9249572753906}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项目的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0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0_1*l_h_i*1_1_1"/>
  <p:tag name="KSO_WM_UNIT_INDEX" val="1_1_1"/>
  <p:tag name="KSO_WM_UNIT_USESOURCEFORMAT_APPLY" val="0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1*l_h_x*1_1_1"/>
  <p:tag name="KSO_WM_TEMPLATE_CATEGORY" val="diagram"/>
  <p:tag name="KSO_WM_TEMPLATE_INDEX" val="20235410"/>
  <p:tag name="KSO_WM_UNIT_LAYERLEVEL" val="1_1_1"/>
  <p:tag name="KSO_WM_TAG_VERSION" val="3.0"/>
  <p:tag name="KSO_WM_BEAUTIFY_FLAG" val="#fgm#"/>
  <p:tag name="KSO_WM_UNIT_VALUE" val="70*70"/>
  <p:tag name="KSO_WM_UNIT_TYPE" val="l_h_x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410_1*l_h_f*1_2_1"/>
  <p:tag name="KSO_WM_TEMPLATE_CATEGORY" val="diagram"/>
  <p:tag name="KSO_WM_TEMPLATE_INDEX" val="20235410"/>
  <p:tag name="KSO_WM_UNIT_LAYERLEVEL" val="1_1_1"/>
  <p:tag name="KSO_WM_TAG_VERSION" val="3.0"/>
  <p:tag name="KSO_WM_DIAGRAM_VIRTUALLY_FRAME" val="{&quot;height&quot;:360.8500061035156,&quot;width&quot;:409.9249572753906}"/>
  <p:tag name="KSO_WM_UNIT_TEXT_LAYER_COUNT" val="1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发布的良好效果，请尽量言简意赅的阐述观点。以便观者可以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410_1*l_h_a*1_2_1"/>
  <p:tag name="KSO_WM_TEMPLATE_CATEGORY" val="diagram"/>
  <p:tag name="KSO_WM_TEMPLATE_INDEX" val="20235410"/>
  <p:tag name="KSO_WM_UNIT_LAYERLEVEL" val="1_1_1"/>
  <p:tag name="KSO_WM_TAG_VERSION" val="3.0"/>
  <p:tag name="KSO_WM_DIAGRAM_VIRTUALLY_FRAME" val="{&quot;height&quot;:360.8500061035156,&quot;width&quot;:409.9249572753906}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项目的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5410"/>
  <p:tag name="KSO_WM_UNIT_LAYERLEVEL" val="1_1_1"/>
  <p:tag name="KSO_WM_TAG_VERSION" val="3.0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5410_1*l_h_i*1_2_1"/>
  <p:tag name="KSO_WM_UNIT_INDEX" val="1_2_1"/>
  <p:tag name="KSO_WM_UNIT_USESOURCEFORMAT_APPLY" val="0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</p:tagLst>
</file>

<file path=ppt/tags/tag1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410_1*l_h_x*1_2_1"/>
  <p:tag name="KSO_WM_TEMPLATE_CATEGORY" val="diagram"/>
  <p:tag name="KSO_WM_TEMPLATE_INDEX" val="20235410"/>
  <p:tag name="KSO_WM_UNIT_LAYERLEVEL" val="1_1_1"/>
  <p:tag name="KSO_WM_TAG_VERSION" val="3.0"/>
  <p:tag name="KSO_WM_BEAUTIFY_FLAG" val="#fgm#"/>
  <p:tag name="KSO_WM_UNIT_VALUE" val="70*70"/>
  <p:tag name="KSO_WM_UNIT_TYPE" val="l_h_x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60.8500061035156,&quot;width&quot;:409.9249572753906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</p:tagLst>
</file>

<file path=ppt/tags/tag111.xml><?xml version="1.0" encoding="utf-8"?>
<p:tagLst xmlns:p="http://schemas.openxmlformats.org/presentationml/2006/main">
  <p:tag name="KSO_WM_SLIDE_ID" val="custom20233597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3597"/>
  <p:tag name="KSO_WM_SLIDE_TYPE" val="text"/>
  <p:tag name="KSO_WM_SLIDE_SUBTYPE" val="picTxt"/>
  <p:tag name="KSO_WM_SLIDE_SIZE" val="408.15*360.15"/>
  <p:tag name="KSO_WM_SLIDE_POSITION" val="50.475*132.6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1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231_1*l_h_i*1_1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fgm#"/>
  <p:tag name="KSO_WM_UNIT_LINE_FORE_SCHEMECOLOR_INDEX" val="5"/>
</p:tagLst>
</file>

<file path=ppt/tags/tag11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231_1*l_h_f*1_1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fgm#"/>
  <p:tag name="KSO_WM_UNIT_PRESET_TEXT" val="请单击此处添加正文，文字是您思想的提炼，请言简意赅的阐述观点。单击此处添加正文，文字是您思想的提炼。单击此处添加正文，文字是您思想的提炼，请言简意赅的阐述观点。"/>
  <p:tag name="KSO_WM_UNIT_TEXT_FILL_FORE_SCHEMECOLOR_INDEX" val="1"/>
  <p:tag name="KSO_WM_UNIT_TEXT_FILL_TYPE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231_1*l_h_a*1_1_1"/>
  <p:tag name="KSO_WM_TEMPLATE_CATEGORY" val="diagram"/>
  <p:tag name="KSO_WM_TEMPLATE_INDEX" val="2023323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fgm#"/>
  <p:tag name="KSO_WM_UNIT_PRESET_TEXT" val="添加项标题"/>
  <p:tag name="KSO_WM_UNIT_TEXT_FILL_FORE_SCHEMECOLOR_INDEX" val="1"/>
  <p:tag name="KSO_WM_UNIT_TEXT_FILL_TYPE" val="1"/>
</p:tagLst>
</file>

<file path=ppt/tags/tag11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231_1*l_h_i*1_2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fgm#"/>
  <p:tag name="KSO_WM_UNIT_LINE_FORE_SCHEMECOLOR_INDEX" val="5"/>
</p:tagLst>
</file>

<file path=ppt/tags/tag11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231_1*l_h_f*1_2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fgm#"/>
  <p:tag name="KSO_WM_UNIT_PRESET_TEXT" val="请单击此处添加正文具体内容，文字是您思想的提炼，请言简意赅的阐述观点。单击此处添加正文，文字是您思想的提炼。单击此处添加正文，文字是您思想的提炼。"/>
  <p:tag name="KSO_WM_UNIT_TEXT_FILL_FORE_SCHEMECOLOR_INDEX" val="1"/>
  <p:tag name="KSO_WM_UNIT_TEXT_FILL_TYPE" val="1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231_1*l_h_a*1_2_1"/>
  <p:tag name="KSO_WM_TEMPLATE_CATEGORY" val="diagram"/>
  <p:tag name="KSO_WM_TEMPLATE_INDEX" val="2023323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fgm#"/>
  <p:tag name="KSO_WM_UNIT_PRESET_TEXT" val="添加项标题"/>
  <p:tag name="KSO_WM_UNIT_TEXT_FILL_FORE_SCHEMECOLOR_INDEX" val="1"/>
  <p:tag name="KSO_WM_UNIT_TEXT_FILL_TYPE" val="1"/>
</p:tagLst>
</file>

<file path=ppt/tags/tag11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471*4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231_1*l_h_d*1_2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fg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SHAPE_GUID" val="generate_slide_ai*http://aigc-gateway-img-save.ks3-cn-shanghai.ksyuncs.com/aigc-gateway-v2-test/b959764f4f13e4a1ed02b4b3ca2c1602_0.png?Expires=1753448516&amp;AWSAccessKeyId=AKLTVos1tnyOSzGejJmHGyfK&amp;Signature=vzeKvm%2BVsQ921R2e2LIXj3TiZ5c%3D*ai_ai_doubao_*6a860640-5c38-4721-aedb-b33a015959ddslide11"/>
</p:tagLst>
</file>

<file path=ppt/tags/tag11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471*4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231_1*l_h_d*1_1_1"/>
  <p:tag name="KSO_WM_TEMPLATE_CATEGORY" val="diagram"/>
  <p:tag name="KSO_WM_TEMPLATE_INDEX" val="20233231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71.7520446777344,&quot;width&quot;:743.97497558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PICTURE_SUBTYPE" val="b"/>
  <p:tag name="KSO_WM_BEAUTIFY_FLAG" val="#fgm#"/>
  <p:tag name="KSO_WM_UNIT_FILL_TYPE" val="1"/>
  <p:tag name="KSO_WM_UNIT_FILL_FORE_SCHEMECOLOR_INDEX" val="5"/>
  <p:tag name="KSO_WM_UNIT_FILL_FORE_SCHEMECOLOR_INDEX_BRIGHTNESS" val="0"/>
  <p:tag name="KSO_WM_UNIT_LINE_FORE_SCHEMECOLOR_INDEX" val="5"/>
  <p:tag name="MH_SHAPE_GUID" val="generate_slide_ai*http://aigc-gateway-img-save.ks3-cn-shanghai.ksyuncs.com/aigc-gateway-v2-test/c68d2c6008ac96ef56ea18919047e4b6_0.png?Expires=1753448516&amp;AWSAccessKeyId=AKLTVos1tnyOSzGejJmHGyfK&amp;Signature=WfLZSRVZKbR6hEG1TJzWwnqrrrY%3D*ai_ai_doubao_*6a860640-5c38-4721-aedb-b33a015959ddslide11"/>
</p:tagLst>
</file>

<file path=ppt/tags/tag1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1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TEMPLATE_NEED_RESERVE" val="1"/>
  <p:tag name="KSO_WM_UNIT_ID" val="custom3368_8*a*1"/>
  <p:tag name="KSO_WM_UNIT_LAYERLEVEL" val="1"/>
  <p:tag name="KSO_WM_TEMPLATE_INDEX" val="3368"/>
  <p:tag name="KSO_WM_TEMPLATE_CATEGORY" val="custom"/>
</p:tagLst>
</file>

<file path=ppt/tags/tag121.xml><?xml version="1.0" encoding="utf-8"?>
<p:tagLst xmlns:p="http://schemas.openxmlformats.org/presentationml/2006/main">
  <p:tag name="KSO_WM_SLIDE_ID" val="diagram20233231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TAG_VERSION" val="3.0"/>
  <p:tag name="KSO_WM_BEAUTIFY_FLAG" val="#wm#"/>
  <p:tag name="KSO_WM_TEMPLATE_CATEGORY" val="diagram"/>
  <p:tag name="KSO_WM_TEMPLATE_INDEX" val="20233231"/>
  <p:tag name="KSO_WM_SLIDE_LAYOUT" val="a_l"/>
  <p:tag name="KSO_WM_SLIDE_LAYOUT_CNT" val="1_1"/>
  <p:tag name="KSO_WM_TEMPLATE_THUMBS_INDEX" val="1、4、7、12、13、14、15、16、17、18、20、24、25、28、33、36、40、43、44"/>
  <p:tag name="KSO_WM_DIAGRAM_GROUP_CODE" val="l1-1"/>
  <p:tag name="KSO_WM_SLIDE_DIAGTYPE" val="l"/>
  <p:tag name="KSO_WM_SLIDE_SIZE" val="743.975*371.752"/>
  <p:tag name="KSO_WM_SLIDE_POSITION" val="108.013*125.029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2485_1*a*1"/>
  <p:tag name="KSO_WM_TEMPLATE_CATEGORY" val="custom"/>
  <p:tag name="KSO_WM_TEMPLATE_INDEX" val="20232485"/>
  <p:tag name="KSO_WM_UNIT_LAYERLEVEL" val="1"/>
  <p:tag name="KSO_WM_TAG_VERSION" val="3.0"/>
  <p:tag name="KSO_WM_BEAUTIFY_FLAG" val="#fgm#"/>
  <p:tag name="KSO_WM_UNIT_VALUE" val="30"/>
  <p:tag name="KSO_WM_DIAGRAM_GROUP_CODE" val="l1-1"/>
  <p:tag name="KSO_WM_UNIT_PRESET_TEXT" val="单击此处添加页面的标题"/>
  <p:tag name="KSO_WM_UNIT_TEXT_TYPE" val="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5663_1*l_h_i*1_1_2"/>
  <p:tag name="KSO_WM_TEMPLATE_CATEGORY" val="diagram"/>
  <p:tag name="KSO_WM_TEMPLATE_INDEX" val="20235663"/>
  <p:tag name="KSO_WM_UNIT_LAYERLEVEL" val="1_1_1"/>
  <p:tag name="KSO_WM_TAG_VERSION" val="3.0"/>
  <p:tag name="KSO_WM_BEAUTIFY_FLAG" val="#fg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DIAGRAM_MAX_ITEMCNT" val="4"/>
  <p:tag name="KSO_WM_DIAGRAM_MIN_ITEMCNT" val="2"/>
  <p:tag name="KSO_WM_DIAGRAM_VIRTUALLY_FRAME" val="{&quot;height&quot;:360.3999938964844,&quot;width&quot;:552.1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5663_1*l_h_i*1_2_2"/>
  <p:tag name="KSO_WM_TEMPLATE_CATEGORY" val="diagram"/>
  <p:tag name="KSO_WM_TEMPLATE_INDEX" val="20235663"/>
  <p:tag name="KSO_WM_UNIT_LAYERLEVEL" val="1_1_1"/>
  <p:tag name="KSO_WM_TAG_VERSION" val="3.0"/>
  <p:tag name="KSO_WM_BEAUTIFY_FLAG" val="#fg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DIAGRAM_MAX_ITEMCNT" val="4"/>
  <p:tag name="KSO_WM_DIAGRAM_MIN_ITEMCNT" val="2"/>
  <p:tag name="KSO_WM_DIAGRAM_VIRTUALLY_FRAME" val="{&quot;height&quot;:360.3999938964844,&quot;width&quot;:552.1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5663_1*l_h_i*1_1_1"/>
  <p:tag name="KSO_WM_TEMPLATE_CATEGORY" val="diagram"/>
  <p:tag name="KSO_WM_TEMPLATE_INDEX" val="20235663"/>
  <p:tag name="KSO_WM_UNIT_LAYERLEVEL" val="1_1_1"/>
  <p:tag name="KSO_WM_TAG_VERSION" val="3.0"/>
  <p:tag name="KSO_WM_BEAUTIFY_FLAG" val="#fgm#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60.3999938964844,&quot;width&quot;:552.1500244140625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6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663_1*l_h_f*1_1_1"/>
  <p:tag name="KSO_WM_TEMPLATE_CATEGORY" val="diagram"/>
  <p:tag name="KSO_WM_TEMPLATE_INDEX" val="20235663"/>
  <p:tag name="KSO_WM_UNIT_LAYERLEVEL" val="1_1_1"/>
  <p:tag name="KSO_WM_TAG_VERSION" val="3.0"/>
  <p:tag name="KSO_WM_BEAUTIFY_FLAG" val="#fgm#"/>
  <p:tag name="KSO_WM_DIAGRAM_VERSION" val="3"/>
  <p:tag name="KSO_WM_DIAGRAM_COLOR_TRICK" val="1"/>
  <p:tag name="KSO_WM_DIAGRAM_COLOR_TEXT_CAN_REMOVE" val="n"/>
  <p:tag name="KSO_WM_UNIT_PRESET_TEXT" val="单击添加正文内容，文字是您思想的提炼，为了最终演示发布的良好效果。根据需要可酌情增减文字，以便观者准确理解您所传达的信息。"/>
  <p:tag name="KSO_WM_UNIT_TEXT_TYPE" val="1"/>
  <p:tag name="KSO_WM_DIAGRAM_MAX_ITEMCNT" val="4"/>
  <p:tag name="KSO_WM_DIAGRAM_MIN_ITEMCNT" val="2"/>
  <p:tag name="KSO_WM_DIAGRAM_VIRTUALLY_FRAME" val="{&quot;height&quot;:360.3999938964844,&quot;width&quot;:5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5663_1*l_h_a*1_1_1"/>
  <p:tag name="KSO_WM_TEMPLATE_CATEGORY" val="diagram"/>
  <p:tag name="KSO_WM_TEMPLATE_INDEX" val="20235663"/>
  <p:tag name="KSO_WM_UNIT_LAYERLEVEL" val="1_1_1"/>
  <p:tag name="KSO_WM_TAG_VERSION" val="3.0"/>
  <p:tag name="KSO_WM_BEAUTIFY_FLAG" val="#fgm#"/>
  <p:tag name="KSO_WM_DIAGRAM_VERSION" val="3"/>
  <p:tag name="KSO_WM_DIAGRAM_COLOR_TRICK" val="1"/>
  <p:tag name="KSO_WM_DIAGRAM_COLOR_TEXT_CAN_REMOVE" val="n"/>
  <p:tag name="KSO_WM_UNIT_PRESET_TEXT" val="添加标题"/>
  <p:tag name="KSO_WM_UNIT_TEXT_TYPE" val="1"/>
  <p:tag name="KSO_WM_DIAGRAM_MAX_ITEMCNT" val="4"/>
  <p:tag name="KSO_WM_DIAGRAM_MIN_ITEMCNT" val="2"/>
  <p:tag name="KSO_WM_DIAGRAM_VIRTUALLY_FRAME" val="{&quot;height&quot;:360.3999938964844,&quot;width&quot;:5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5663_1*l_h_i*1_2_1"/>
  <p:tag name="KSO_WM_TEMPLATE_CATEGORY" val="diagram"/>
  <p:tag name="KSO_WM_TEMPLATE_INDEX" val="20235663"/>
  <p:tag name="KSO_WM_UNIT_LAYERLEVEL" val="1_1_1"/>
  <p:tag name="KSO_WM_TAG_VERSION" val="3.0"/>
  <p:tag name="KSO_WM_BEAUTIFY_FLAG" val="#fgm#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60.3999938964844,&quot;width&quot;:552.1500244140625}"/>
  <p:tag name="KSO_WM_DIAGRAM_COLOR_MATCH_VALUE" val="{&quot;shape&quot;:{&quot;fill&quot;:{&quot;gradient&quot;:[{&quot;brightness&quot;:0,&quot;colorType&quot;:1,&quot;foreColorIndex&quot;:5,&quot;pos&quot;:0,&quot;transparency&quot;:0},{&quot;brightness&quot;:-0.25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9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5663_1*l_h_f*1_2_1"/>
  <p:tag name="KSO_WM_TEMPLATE_CATEGORY" val="diagram"/>
  <p:tag name="KSO_WM_TEMPLATE_INDEX" val="20235663"/>
  <p:tag name="KSO_WM_UNIT_LAYERLEVEL" val="1_1_1"/>
  <p:tag name="KSO_WM_TAG_VERSION" val="3.0"/>
  <p:tag name="KSO_WM_BEAUTIFY_FLAG" val="#fgm#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根据需要可酌情增减文字，以便观者理解您所传达的信息。"/>
  <p:tag name="KSO_WM_UNIT_TEXT_TYPE" val="1"/>
  <p:tag name="KSO_WM_DIAGRAM_MAX_ITEMCNT" val="4"/>
  <p:tag name="KSO_WM_DIAGRAM_MIN_ITEMCNT" val="2"/>
  <p:tag name="KSO_WM_DIAGRAM_VIRTUALLY_FRAME" val="{&quot;height&quot;:360.3999938964844,&quot;width&quot;:5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5663_1*l_h_a*1_2_1"/>
  <p:tag name="KSO_WM_TEMPLATE_CATEGORY" val="diagram"/>
  <p:tag name="KSO_WM_TEMPLATE_INDEX" val="20235663"/>
  <p:tag name="KSO_WM_UNIT_LAYERLEVEL" val="1_1_1"/>
  <p:tag name="KSO_WM_TAG_VERSION" val="3.0"/>
  <p:tag name="KSO_WM_BEAUTIFY_FLAG" val="#fgm#"/>
  <p:tag name="KSO_WM_DIAGRAM_VERSION" val="3"/>
  <p:tag name="KSO_WM_DIAGRAM_COLOR_TRICK" val="1"/>
  <p:tag name="KSO_WM_DIAGRAM_COLOR_TEXT_CAN_REMOVE" val="n"/>
  <p:tag name="KSO_WM_UNIT_PRESET_TEXT" val="添加标题"/>
  <p:tag name="KSO_WM_UNIT_TEXT_TYPE" val="1"/>
  <p:tag name="KSO_WM_DIAGRAM_MAX_ITEMCNT" val="4"/>
  <p:tag name="KSO_WM_DIAGRAM_MIN_ITEMCNT" val="2"/>
  <p:tag name="KSO_WM_DIAGRAM_VIRTUALLY_FRAME" val="{&quot;height&quot;:360.3999938964844,&quot;width&quot;:552.1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31.xml><?xml version="1.0" encoding="utf-8"?>
<p:tagLst xmlns:p="http://schemas.openxmlformats.org/presentationml/2006/main">
  <p:tag name="KSO_WM_SLIDE_ID" val="custom20232485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2485"/>
  <p:tag name="KSO_WM_SLIDE_TYPE" val="text"/>
  <p:tag name="KSO_WM_SLIDE_SUBTYPE" val="picTxt"/>
  <p:tag name="KSO_WM_SLIDE_SIZE" val="552.15*359.95"/>
  <p:tag name="KSO_WM_SLIDE_POSITION" val="359*131.6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3368_7*a*1"/>
  <p:tag name="KSO_WM_UNIT_LAYERLEVEL" val="1"/>
  <p:tag name="KSO_WM_TAG_VERSION" val="3.0"/>
  <p:tag name="KSO_WM_UNIT_ISCONTENTSTITLE" val="0"/>
  <p:tag name="KSO_WM_UNIT_ISNUMDGMTITLE" val="0"/>
  <p:tag name="KSO_WM_UNIT_PRESET_TEXT" val="添加章节标题"/>
  <p:tag name="KSO_WM_UNIT_NOCLEAR" val="0"/>
  <p:tag name="KSO_WM_UNIT_VALUE" val="14"/>
  <p:tag name="KSO_WM_UNIT_SUBTYPE" val=""/>
  <p:tag name="KSO_WM_TEMPLATE_INDEX" val="3368"/>
  <p:tag name="KSO_WM_TEMPLATE_CATEGORY" val="custom"/>
</p:tagLst>
</file>

<file path=ppt/tags/tag133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3368_7*e*1"/>
  <p:tag name="KSO_WM_UNIT_LAYERLEVEL" val="1"/>
  <p:tag name="KSO_WM_TAG_VERSION" val="3.0"/>
  <p:tag name="KSO_WM_UNIT_PRESET_TEXT" val="01"/>
  <p:tag name="KSO_WM_UNIT_NOCLEAR" val="0"/>
  <p:tag name="KSO_WM_UNIT_VALUE" val="13"/>
  <p:tag name="KSO_WM_UNIT_SUBTYPE" val=""/>
  <p:tag name="KSO_WM_TEMPLATE_INDEX" val="3368"/>
  <p:tag name="KSO_WM_TEMPLATE_CATEGORY" val="custom"/>
</p:tagLst>
</file>

<file path=ppt/tags/tag134.xml><?xml version="1.0" encoding="utf-8"?>
<p:tagLst xmlns:p="http://schemas.openxmlformats.org/presentationml/2006/main">
  <p:tag name="KSO_WM_SLIDE_TYPE" val="sectionTitle"/>
  <p:tag name="KSO_WM_TEMPLATE_INDEX" val="3368"/>
  <p:tag name="KSO_WM_SLIDE_THEME_ID" val="20235707"/>
  <p:tag name="KSO_WM_SLIDE_INDEX" val="7"/>
  <p:tag name="KSO_WM_BEAUTIFY_FLAG" val="#wm#"/>
  <p:tag name="KSO_WM_TEMPLATE_CATEGORY" val="custom"/>
  <p:tag name="KSO_WM_TEMPLATE_SUBCATEGORY" val="29"/>
  <p:tag name="KSO_WM_TAG_VERSION" val="3.0"/>
  <p:tag name="KSO_WM_TEMPLATE_COLOR_TYPE" val="0"/>
  <p:tag name="KSO_WM_SLIDE_SUBTYPE" val="pureTxt"/>
  <p:tag name="KSO_WM_SLIDE_ID" val="custom3368_7"/>
  <p:tag name="KSO_WM_SLIDE_LAYOUT" val="a_e"/>
  <p:tag name="KSO_WM_SLIDE_LAYOUT_CNT" val="1_1"/>
</p:tagLst>
</file>

<file path=ppt/tags/tag13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337_1*l_h_f*1_1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fgm#"/>
  <p:tag name="KSO_WM_UNIT_PRESET_TEXT" val="单击此处添加文本具体内容，文字是您思想的提炼，简明扼要地阐述您的观点，以便观者准确地理解您传达的思想。"/>
  <p:tag name="KSO_WM_UNIT_TEXT_FILL_FORE_SCHEMECOLOR_INDEX" val="1"/>
  <p:tag name="KSO_WM_UNIT_TEXT_FILL_TYPE" val="1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337_1*l_h_a*1_1_1"/>
  <p:tag name="KSO_WM_TEMPLATE_CATEGORY" val="diagram"/>
  <p:tag name="KSO_WM_TEMPLATE_INDEX" val="2023333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fgm#"/>
  <p:tag name="KSO_WM_UNIT_PRESET_TEXT" val="添加标题"/>
  <p:tag name="KSO_WM_UNIT_TEXT_FILL_FORE_SCHEMECOLOR_INDEX" val="1"/>
  <p:tag name="KSO_WM_UNIT_TEXT_FILL_TYPE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337_1*l_h_i*1_1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fgm#"/>
  <p:tag name="KSO_WM_UNIT_TEXT_FILL_FORE_SCHEMECOLOR_INDEX" val="1"/>
  <p:tag name="KSO_WM_UNIT_TEXT_FILL_TYPE" val="1"/>
</p:tagLst>
</file>

<file path=ppt/tags/tag1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337_1*l_h_f*1_2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fgm#"/>
  <p:tag name="KSO_WM_UNIT_PRESET_TEXT" val="单击此处添加文本具体内容，文字是您思想的提炼，简明扼要地阐述您的内容观点，以便观者准确地理解您传达的思想内容。"/>
  <p:tag name="KSO_WM_UNIT_TEXT_FILL_FORE_SCHEMECOLOR_INDEX" val="1"/>
  <p:tag name="KSO_WM_UNIT_TEXT_FILL_TYPE" val="1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7_1*l_h_a*1_2_1"/>
  <p:tag name="KSO_WM_TEMPLATE_CATEGORY" val="diagram"/>
  <p:tag name="KSO_WM_TEMPLATE_INDEX" val="2023333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fgm#"/>
  <p:tag name="KSO_WM_UNIT_PRESET_TEXT" val="添加标题"/>
  <p:tag name="KSO_WM_UNIT_TEXT_FILL_FORE_SCHEMECOLOR_INDEX" val="1"/>
  <p:tag name="KSO_WM_UNIT_TEXT_FILL_TYPE" val="1"/>
</p:tagLst>
</file>

<file path=ppt/tags/tag1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337_1*l_h_i*1_2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fgm#"/>
  <p:tag name="KSO_WM_UNIT_TEXT_FILL_FORE_SCHEMECOLOR_INDEX" val="1"/>
  <p:tag name="KSO_WM_UNIT_TEXT_FILL_TYPE" val="1"/>
</p:tagLst>
</file>

<file path=ppt/tags/tag1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337_1*l_h_f*1_3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fgm#"/>
  <p:tag name="KSO_WM_UNIT_PRESET_TEXT" val="单击此处添加文本具体内容，文字是您思想的提炼，简明扼要地阐述您的观点，以便观者准确地理解您传达的思想。"/>
  <p:tag name="KSO_WM_UNIT_TEXT_FILL_FORE_SCHEMECOLOR_INDEX" val="1"/>
  <p:tag name="KSO_WM_UNIT_TEXT_FILL_TYPE" val="1"/>
</p:tagLst>
</file>

<file path=ppt/tags/tag1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7_1*l_h_a*1_3_1"/>
  <p:tag name="KSO_WM_TEMPLATE_CATEGORY" val="diagram"/>
  <p:tag name="KSO_WM_TEMPLATE_INDEX" val="2023333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fgm#"/>
  <p:tag name="KSO_WM_UNIT_PRESET_TEXT" val="添加标题"/>
  <p:tag name="KSO_WM_UNIT_TEXT_FILL_FORE_SCHEMECOLOR_INDEX" val="1"/>
  <p:tag name="KSO_WM_UNIT_TEXT_FILL_TYPE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3337_1*l_h_i*1_3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fgm#"/>
  <p:tag name="KSO_WM_UNIT_TEXT_FILL_FORE_SCHEMECOLOR_INDEX" val="1"/>
  <p:tag name="KSO_WM_UNIT_TEXT_FILL_TYPE" val="1"/>
</p:tagLst>
</file>

<file path=ppt/tags/tag14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337_1*l_h_i*1_1_2"/>
  <p:tag name="KSO_WM_TEMPLATE_CATEGORY" val="diagram"/>
  <p:tag name="KSO_WM_TEMPLATE_INDEX" val="20233337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fgm#"/>
  <p:tag name="KSO_WM_UNIT_LINE_FORE_SCHEMECOLOR_INDEX" val="13"/>
</p:tagLst>
</file>

<file path=ppt/tags/tag14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337_1*l_h_i*1_2_2"/>
  <p:tag name="KSO_WM_TEMPLATE_CATEGORY" val="diagram"/>
  <p:tag name="KSO_WM_TEMPLATE_INDEX" val="20233337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fgm#"/>
  <p:tag name="KSO_WM_UNIT_LINE_FORE_SCHEMECOLOR_INDEX" val="13"/>
</p:tagLst>
</file>

<file path=ppt/tags/tag1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3337_1*l_h_i*1_3_2"/>
  <p:tag name="KSO_WM_TEMPLATE_CATEGORY" val="diagram"/>
  <p:tag name="KSO_WM_TEMPLATE_INDEX" val="20233337"/>
  <p:tag name="KSO_WM_UNIT_LAYERLEVEL" val="1_1_1"/>
  <p:tag name="KSO_WM_TAG_VERSION" val="3.0"/>
  <p:tag name="KSO_WM_DIAGRAM_MAX_ITEMCNT" val="4"/>
  <p:tag name="KSO_WM_DIAGRAM_MIN_ITEMCNT" val="3"/>
  <p:tag name="KSO_WM_DIAGRAM_VIRTUALLY_FRAME" val="{&quot;height&quot;:348.59661865234375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fgm#"/>
  <p:tag name="KSO_WM_UNIT_LINE_FORE_SCHEMECOLOR_INDEX" val="13"/>
</p:tagLst>
</file>

<file path=ppt/tags/tag14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TEMPLATE_NEED_RESERVE" val="1"/>
  <p:tag name="KSO_WM_UNIT_ID" val="custom3368_8*a*1"/>
  <p:tag name="KSO_WM_UNIT_LAYERLEVEL" val="1"/>
  <p:tag name="KSO_WM_TEMPLATE_INDEX" val="3368"/>
  <p:tag name="KSO_WM_TEMPLATE_CATEGORY" val="custom"/>
</p:tagLst>
</file>

<file path=ppt/tags/tag148.xml><?xml version="1.0" encoding="utf-8"?>
<p:tagLst xmlns:p="http://schemas.openxmlformats.org/presentationml/2006/main">
  <p:tag name="KSO_WM_SLIDE_ID" val="diagram20233337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diagram"/>
  <p:tag name="KSO_WM_TEMPLATE_INDEX" val="20233337"/>
  <p:tag name="KSO_WM_SLIDE_TYPE" val="text"/>
  <p:tag name="KSO_WM_SLIDE_SUBTYPE" val="diag"/>
  <p:tag name="KSO_WM_SLIDE_SIZE" val="850.483*348.597"/>
  <p:tag name="KSO_WM_SLIDE_POSITION" val="54.8*141.874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4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315_1*l_h_f*1_1_1"/>
  <p:tag name="KSO_WM_TEMPLATE_CATEGORY" val="diagram"/>
  <p:tag name="KSO_WM_TEMPLATE_INDEX" val="20233315"/>
  <p:tag name="KSO_WM_UNIT_LAYERLEVEL" val="1_1_1"/>
  <p:tag name="KSO_WM_TAG_VERSION" val="3.0"/>
  <p:tag name="KSO_WM_BEAUTIFY_FLAG" val="#fg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</p:tagLst>
</file>

<file path=ppt/tags/tag1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315_1*l_h_a*1_1_1"/>
  <p:tag name="KSO_WM_TEMPLATE_CATEGORY" val="diagram"/>
  <p:tag name="KSO_WM_TEMPLATE_INDEX" val="20233315"/>
  <p:tag name="KSO_WM_UNIT_LAYERLEVEL" val="1_1_1"/>
  <p:tag name="KSO_WM_TAG_VERSION" val="3.0"/>
  <p:tag name="KSO_WM_BEAUTIFY_FLAG" val="#fg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2"/>
  <p:tag name="KSO_WM_DIAGRAM_VERSION" val="3"/>
  <p:tag name="KSO_WM_DIAGRAM_COLOR_TRICK" val="1"/>
  <p:tag name="KSO_WM_DIAGRAM_COLOR_TEXT_CAN_REMOVE" val="n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15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315_1*l_h_f*1_3_1"/>
  <p:tag name="KSO_WM_TEMPLATE_CATEGORY" val="diagram"/>
  <p:tag name="KSO_WM_TEMPLATE_INDEX" val="20233315"/>
  <p:tag name="KSO_WM_UNIT_LAYERLEVEL" val="1_1_1"/>
  <p:tag name="KSO_WM_TAG_VERSION" val="3.0"/>
  <p:tag name="KSO_WM_BEAUTIFY_FLAG" val="#fg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"/>
  <p:tag name="KSO_WM_UNIT_TEXT_FILL_FORE_SCHEMECOLOR_INDEX" val="1"/>
  <p:tag name="KSO_WM_UNIT_TEXT_FILL_TYPE" val="1"/>
  <p:tag name="KSO_WM_UNIT_TEXT_TYPE" val="1"/>
  <p:tag name="KSO_WM_UNIT_TEXT_LAYER_COUNT" val="1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315_1*l_h_a*1_3_1"/>
  <p:tag name="KSO_WM_TEMPLATE_CATEGORY" val="diagram"/>
  <p:tag name="KSO_WM_TEMPLATE_INDEX" val="20233315"/>
  <p:tag name="KSO_WM_UNIT_LAYERLEVEL" val="1_1_1"/>
  <p:tag name="KSO_WM_TAG_VERSION" val="3.0"/>
  <p:tag name="KSO_WM_BEAUTIFY_FLAG" val="#fg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15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315_1*l_h_f*1_2_1"/>
  <p:tag name="KSO_WM_TEMPLATE_CATEGORY" val="diagram"/>
  <p:tag name="KSO_WM_TEMPLATE_INDEX" val="20233315"/>
  <p:tag name="KSO_WM_UNIT_LAYERLEVEL" val="1_1_1"/>
  <p:tag name="KSO_WM_TAG_VERSION" val="3.0"/>
  <p:tag name="KSO_WM_BEAUTIFY_FLAG" val="#fg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&#10;"/>
  <p:tag name="KSO_WM_UNIT_TEXT_FILL_FORE_SCHEMECOLOR_INDEX" val="1"/>
  <p:tag name="KSO_WM_UNIT_TEXT_FILL_TYPE" val="1"/>
  <p:tag name="KSO_WM_UNIT_TEXT_TYPE" val="1"/>
  <p:tag name="KSO_WM_UNIT_TEXT_LAYER_COUNT" val="1"/>
</p:tagLst>
</file>

<file path=ppt/tags/tag1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315_1*l_h_a*1_2_1"/>
  <p:tag name="KSO_WM_TEMPLATE_CATEGORY" val="diagram"/>
  <p:tag name="KSO_WM_TEMPLATE_INDEX" val="20233315"/>
  <p:tag name="KSO_WM_UNIT_LAYERLEVEL" val="1_1_1"/>
  <p:tag name="KSO_WM_TAG_VERSION" val="3.0"/>
  <p:tag name="KSO_WM_BEAUTIFY_FLAG" val="#fgm#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"/>
  <p:tag name="KSO_WM_UNIT_PRESET_TEXT" val="此处添加项标题"/>
  <p:tag name="KSO_WM_UNIT_TEXT_FILL_FORE_SCHEMECOLOR_INDEX" val="1"/>
  <p:tag name="KSO_WM_UNIT_TEXT_FILL_TYPE" val="1"/>
  <p:tag name="KSO_WM_UNIT_TEXT_TYPE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1_1"/>
  <p:tag name="KSO_WM_TEMPLATE_CATEGORY" val="diagram"/>
  <p:tag name="KSO_WM_TEMPLATE_INDEX" val="20233315"/>
  <p:tag name="KSO_WM_UNIT_LAYERLEVEL" val="1_1_1"/>
  <p:tag name="KSO_WM_TAG_VERSION" val="3.0"/>
  <p:tag name="KSO_WM_BEAUTIFY_FLAG" val="#fgm#"/>
  <p:tag name="KSO_WM_UNIT_VALUE" val="450*450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SHAPE_GUID" val="generate_slide_ai*http://aigc-gateway-img-save.ks3-cn-shanghai.ksyuncs.com/aigc-gateway-v2-test/d954b22c0e7179246cbcf787a8ed20df_0.png?Expires=1753448533&amp;AWSAccessKeyId=AKLTVos1tnyOSzGejJmHGyfK&amp;Signature=zpat378Kj8OVxRObAFkkPOcEmFc%3D*ai_ai_doubao_*6f7d5df0-5598-4d59-80ad-2defa23d2ec2slide16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2_1"/>
  <p:tag name="KSO_WM_TEMPLATE_CATEGORY" val="diagram"/>
  <p:tag name="KSO_WM_TEMPLATE_INDEX" val="20233315"/>
  <p:tag name="KSO_WM_UNIT_LAYERLEVEL" val="1_1_1"/>
  <p:tag name="KSO_WM_TAG_VERSION" val="3.0"/>
  <p:tag name="KSO_WM_BEAUTIFY_FLAG" val="#fgm#"/>
  <p:tag name="KSO_WM_UNIT_VALUE" val="450*450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SHAPE_GUID" val="generate_slide_ai*http://aigc-gateway-img-save.ks3-cn-shanghai.ksyuncs.com/aigc-gateway-v2-test/10a479fa1885ac7d40ff7e041523752d_0.png?Expires=1753448532&amp;AWSAccessKeyId=AKLTVos1tnyOSzGejJmHGyfK&amp;Signature=9B%2FDlanM9BzA%2FlPgBp2H82yzIYc%3D*ai_ai_doubao_*6f7d5df0-5598-4d59-80ad-2defa23d2ec2slide16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3_1"/>
  <p:tag name="KSO_WM_TEMPLATE_CATEGORY" val="diagram"/>
  <p:tag name="KSO_WM_TEMPLATE_INDEX" val="20233315"/>
  <p:tag name="KSO_WM_UNIT_LAYERLEVEL" val="1_1_1"/>
  <p:tag name="KSO_WM_TAG_VERSION" val="3.0"/>
  <p:tag name="KSO_WM_BEAUTIFY_FLAG" val="#fgm#"/>
  <p:tag name="KSO_WM_UNIT_VALUE" val="450*450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SHAPE_GUID" val="generate_slide_ai*http://aigc-gateway-img-save.ks3-cn-shanghai.ksyuncs.com/aigc-gateway-v2-test/bb8061e181bd7cbed4ac97149bb81856_0.png?Expires=1753448529&amp;AWSAccessKeyId=AKLTVos1tnyOSzGejJmHGyfK&amp;Signature=3aL6T3IFyzeMjZxo5ivHXhV9Ua4%3D*ai_ai_doubao_*6f7d5df0-5598-4d59-80ad-2defa23d2ec2slide16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1_1"/>
  <p:tag name="KSO_WM_TEMPLATE_CATEGORY" val="diagram"/>
  <p:tag name="KSO_WM_TEMPLATE_INDEX" val="20233315"/>
  <p:tag name="KSO_WM_UNIT_LAYERLEVEL" val="1_1_1"/>
  <p:tag name="KSO_WM_TAG_VERSION" val="3.0"/>
  <p:tag name="KSO_WM_BEAUTIFY_FLAG" val="#fgm#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2_1"/>
  <p:tag name="KSO_WM_TEMPLATE_CATEGORY" val="diagram"/>
  <p:tag name="KSO_WM_TEMPLATE_INDEX" val="20233315"/>
  <p:tag name="KSO_WM_UNIT_LAYERLEVEL" val="1_1_1"/>
  <p:tag name="KSO_WM_TAG_VERSION" val="3.0"/>
  <p:tag name="KSO_WM_BEAUTIFY_FLAG" val="#fgm#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1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3_1"/>
  <p:tag name="KSO_WM_TEMPLATE_CATEGORY" val="diagram"/>
  <p:tag name="KSO_WM_TEMPLATE_INDEX" val="20233315"/>
  <p:tag name="KSO_WM_UNIT_LAYERLEVEL" val="1_1_1"/>
  <p:tag name="KSO_WM_TAG_VERSION" val="3.0"/>
  <p:tag name="KSO_WM_BEAUTIFY_FLAG" val="#fgm#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05.4681091308594,&quot;width&quot;:850.39379882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1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TEMPLATE_NEED_RESERVE" val="1"/>
  <p:tag name="KSO_WM_UNIT_ID" val="custom3368_8*a*1"/>
  <p:tag name="KSO_WM_UNIT_LAYERLEVEL" val="1"/>
  <p:tag name="KSO_WM_TEMPLATE_INDEX" val="3368"/>
  <p:tag name="KSO_WM_TEMPLATE_CATEGORY" val="custom"/>
</p:tagLst>
</file>

<file path=ppt/tags/tag162.xml><?xml version="1.0" encoding="utf-8"?>
<p:tagLst xmlns:p="http://schemas.openxmlformats.org/presentationml/2006/main">
  <p:tag name="KSO_WM_SLIDE_ID" val="diagram20233315_2"/>
  <p:tag name="KSO_WM_TEMPLATE_SUBCATEGORY" val="0"/>
  <p:tag name="KSO_WM_TEMPLATE_MASTER_TYPE" val="0"/>
  <p:tag name="KSO_WM_TEMPLATE_COLOR_TYPE" val="0"/>
  <p:tag name="KSO_WM_SLIDE_ITEM_CNT" val="4"/>
  <p:tag name="KSO_WM_SLIDE_INDEX" val="2"/>
  <p:tag name="KSO_WM_TAG_VERSION" val="3.0"/>
  <p:tag name="KSO_WM_BEAUTIFY_FLAG" val="#wm#"/>
  <p:tag name="KSO_WM_TEMPLATE_CATEGORY" val="diagram"/>
  <p:tag name="KSO_WM_TEMPLATE_INDEX" val="20233315"/>
  <p:tag name="KSO_WM_SLIDE_TYPE" val="text"/>
  <p:tag name="KSO_WM_SLIDE_SUBTYPE" val="diag"/>
  <p:tag name="KSO_WM_SLIDE_SIZE" val="850.394*297.555"/>
  <p:tag name="KSO_WM_SLIDE_POSITION" val="54.8032*139.2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314_1*i*1"/>
  <p:tag name="KSO_WM_TEMPLATE_CATEGORY" val="custom"/>
  <p:tag name="KSO_WM_TEMPLATE_INDEX" val="20233314"/>
  <p:tag name="KSO_WM_UNIT_LAYERLEVEL" val="1"/>
  <p:tag name="KSO_WM_TAG_VERSION" val="3.0"/>
  <p:tag name="KSO_WM_BEAUTIFY_FLAG" val="#fgm#"/>
</p:tagLst>
</file>

<file path=ppt/tags/tag164.xml><?xml version="1.0" encoding="utf-8"?>
<p:tagLst xmlns:p="http://schemas.openxmlformats.org/presentationml/2006/main">
  <p:tag name="picid" val="{4e1b4bf2-4ebb-4e7c-931c-17544cd0d4b6}"/>
  <p:tag name="KSO_WM_UNIT_PICTURE_SUBTYPE" val="a"/>
  <p:tag name="KSO_WM_UNIT_VALUE" val="1781*142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314_1*d*1"/>
  <p:tag name="KSO_WM_TEMPLATE_CATEGORY" val="custom"/>
  <p:tag name="KSO_WM_TEMPLATE_INDEX" val="20233314"/>
  <p:tag name="KSO_WM_UNIT_LAYERLEVEL" val="1"/>
  <p:tag name="KSO_WM_TAG_VERSION" val="3.0"/>
  <p:tag name="KSO_WM_BEAUTIFY_FLAG" val="#fgm#"/>
  <p:tag name="MH_SHAPE_GUID" val="generate_slide_ai*http://aigc-gateway-img-save.ks3-cn-shanghai.ksyuncs.com/aigc-gateway-v2-test/dc6a90298aa44c8266ca1f107752bbb9_0.png?Expires=1753448533&amp;AWSAccessKeyId=AKLTVos1tnyOSzGejJmHGyfK&amp;Signature=WzlzEA%2F02uY1Kg2npmM6ZXvXJ4U%3D*ai_ai_doubao_*9d293c99-9b6c-470c-b7b2-e15475322f46slide17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314_1*a*1"/>
  <p:tag name="KSO_WM_TEMPLATE_CATEGORY" val="custom"/>
  <p:tag name="KSO_WM_TEMPLATE_INDEX" val="20233314"/>
  <p:tag name="KSO_WM_UNIT_LAYERLEVEL" val="1"/>
  <p:tag name="KSO_WM_TAG_VERSION" val="3.0"/>
  <p:tag name="KSO_WM_BEAUTIFY_FLAG" val="#fgm#"/>
  <p:tag name="KSO_WM_UNIT_VALUE" val="30"/>
  <p:tag name="KSO_WM_DIAGRAM_GROUP_CODE" val="l1-1"/>
  <p:tag name="KSO_WM_UNIT_PRESET_TEXT" val="单击此处添加页面的标题"/>
  <p:tag name="KSO_WM_UNIT_TEXT_TYPE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664_2*l_i*1_1"/>
  <p:tag name="KSO_WM_TEMPLATE_CATEGORY" val="diagram"/>
  <p:tag name="KSO_WM_TEMPLATE_INDEX" val="20235664"/>
  <p:tag name="KSO_WM_UNIT_LAYERLEVEL" val="1_1"/>
  <p:tag name="KSO_WM_TAG_VERSION" val="3.0"/>
  <p:tag name="KSO_WM_UNIT_TYPE" val="l_i"/>
  <p:tag name="KSO_WM_UNIT_INDEX" val="1_1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fgm#"/>
  <p:tag name="KSO_WM_DIAGRAM_GROUP_CODE" val="l1-1"/>
  <p:tag name="KSO_WM_DIAGRAM_VERSION" val="3"/>
  <p:tag name="KSO_WM_DIAGRAM_COLOR_TRICK" val="1"/>
  <p:tag name="KSO_WM_DIAGRAM_COLOR_TEXT_CAN_REMOVE" val="n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5664_2*l_h_i*1_1_1"/>
  <p:tag name="KSO_WM_TEMPLATE_CATEGORY" val="diagram"/>
  <p:tag name="KSO_WM_TEMPLATE_INDEX" val="2023566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664_2*l_h_a*1_1_1"/>
  <p:tag name="KSO_WM_TEMPLATE_CATEGORY" val="diagram"/>
  <p:tag name="KSO_WM_TEMPLATE_INDEX" val="20235664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</p:tagLst>
</file>

<file path=ppt/tags/tag1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664_2*l_h_f*1_1_1"/>
  <p:tag name="KSO_WM_TEMPLATE_CATEGORY" val="diagram"/>
  <p:tag name="KSO_WM_TEMPLATE_INDEX" val="20235664"/>
  <p:tag name="KSO_WM_UNIT_LAYERLEVEL" val="1_1_1"/>
  <p:tag name="KSO_WM_TAG_VERSION" val="3.0"/>
  <p:tag name="KSO_WM_UNIT_VALUE" val="111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</p:tagLst>
</file>

<file path=ppt/tags/tag1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2"/>
  <p:tag name="KSO_WM_UNIT_ID" val="diagram20235664_2*l_h_i*1_1_2"/>
  <p:tag name="KSO_WM_TEMPLATE_CATEGORY" val="diagram"/>
  <p:tag name="KSO_WM_TEMPLATE_INDEX" val="2023566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2"/>
  <p:tag name="KSO_WM_UNIT_ID" val="diagram20235664_2*l_h_i*1_2_2"/>
  <p:tag name="KSO_WM_TEMPLATE_CATEGORY" val="diagram"/>
  <p:tag name="KSO_WM_TEMPLATE_INDEX" val="2023566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LINE_FORE_SCHEMECOLOR_INDEX" val="5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5664_2*l_h_i*1_2_1"/>
  <p:tag name="KSO_WM_TEMPLATE_CATEGORY" val="diagram"/>
  <p:tag name="KSO_WM_TEMPLATE_INDEX" val="2023566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</p:tagLst>
</file>

<file path=ppt/tags/tag1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664_2*l_h_a*1_2_1"/>
  <p:tag name="KSO_WM_TEMPLATE_CATEGORY" val="diagram"/>
  <p:tag name="KSO_WM_TEMPLATE_INDEX" val="20235664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</p:tagLst>
</file>

<file path=ppt/tags/tag17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664_2*l_h_f*1_2_1"/>
  <p:tag name="KSO_WM_TEMPLATE_CATEGORY" val="diagram"/>
  <p:tag name="KSO_WM_TEMPLATE_INDEX" val="20235664"/>
  <p:tag name="KSO_WM_UNIT_LAYERLEVEL" val="1_1_1"/>
  <p:tag name="KSO_WM_TAG_VERSION" val="3.0"/>
  <p:tag name="KSO_WM_UNIT_VALUE" val="111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正文，文字是您思想的提炼，为了演示发布的良好效果。根据需要可酌情增减文字，以便观者准确理解您所传达的信息。"/>
  <p:tag name="KSO_WM_UNIT_TEXT_FILL_FORE_SCHEMECOLOR_INDEX" val="1"/>
  <p:tag name="KSO_WM_UNIT_TEXT_FILL_TYPE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5664_2*l_h_i*1_3_1"/>
  <p:tag name="KSO_WM_TEMPLATE_CATEGORY" val="diagram"/>
  <p:tag name="KSO_WM_TEMPLATE_INDEX" val="2023566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5664_2*l_h_a*1_3_1"/>
  <p:tag name="KSO_WM_TEMPLATE_CATEGORY" val="diagram"/>
  <p:tag name="KSO_WM_TEMPLATE_INDEX" val="20235664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</p:tagLst>
</file>

<file path=ppt/tags/tag17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5664_2*l_h_f*1_3_1"/>
  <p:tag name="KSO_WM_TEMPLATE_CATEGORY" val="diagram"/>
  <p:tag name="KSO_WM_TEMPLATE_INDEX" val="20235664"/>
  <p:tag name="KSO_WM_UNIT_LAYERLEVEL" val="1_1_1"/>
  <p:tag name="KSO_WM_TAG_VERSION" val="3.0"/>
  <p:tag name="KSO_WM_UNIT_VALUE" val="111"/>
  <p:tag name="KSO_WM_DIAGRAM_MAX_ITEMCNT" val="4"/>
  <p:tag name="KSO_WM_DIAGRAM_MIN_ITEMCNT" val="2"/>
  <p:tag name="KSO_WM_DIAGRAM_VIRTUALLY_FRAME" val="{&quot;height&quot;:361.6000061035156,&quot;width&quot;:408.32495117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</p:tagLst>
</file>

<file path=ppt/tags/tag178.xml><?xml version="1.0" encoding="utf-8"?>
<p:tagLst xmlns:p="http://schemas.openxmlformats.org/presentationml/2006/main">
  <p:tag name="KSO_WM_SLIDE_ID" val="custom20233314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314"/>
  <p:tag name="KSO_WM_SLIDE_TYPE" val="text"/>
  <p:tag name="KSO_WM_SLIDE_SUBTYPE" val="picTxt"/>
  <p:tag name="KSO_WM_SLIDE_SIZE" val="408.225*361.6"/>
  <p:tag name="KSO_WM_SLIDE_POSITION" val="47.2*131.8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79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  <p:tag name="KSO_WM_TEMPLATE_NEED_RESERVE" val="1"/>
  <p:tag name="KSO_WM_TEMPLATE_INDEX" val="3368"/>
  <p:tag name="KSO_WM_TEMPLATE_CATEGORY" val="custom"/>
  <p:tag name="KSO_WM_UNIT_ID" val="custom3368_1*d*1"/>
  <p:tag name="KSO_WM_UNIT_LAYERLEVEL" val="1"/>
</p:tagLst>
</file>

<file path=ppt/tags/tag1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180.xml><?xml version="1.0" encoding="utf-8"?>
<p:tagLst xmlns:p="http://schemas.openxmlformats.org/presentationml/2006/main">
  <p:tag name="KSO_WM_UNIT_TYPE" val="f"/>
  <p:tag name="KSO_WM_UNIT_SUBTYPE" val="a"/>
  <p:tag name="KSO_WM_UNIT_INDEX" val="3"/>
  <p:tag name="KSO_WM_BEAUTIFY_FLAG" val="#wm#"/>
  <p:tag name="KSO_WM_TAG_VERSION" val="3.0"/>
  <p:tag name="KSO_WM_TEMPLATE_NEED_RESERVE" val="1"/>
  <p:tag name="KSO_WM_TEMPLATE_INDEX" val="3368"/>
  <p:tag name="KSO_WM_TEMPLATE_CATEGORY" val="custom"/>
  <p:tag name="KSO_WM_UNIT_ID" val="custom3368_1*f*3"/>
  <p:tag name="KSO_WM_UNIT_LAYERLEVEL" val="1"/>
</p:tagLst>
</file>

<file path=ppt/tags/tag18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TEMPLATE_NEED_RESERVE" val="1"/>
  <p:tag name="KSO_WM_UNIT_ID" val="custom3368_9*a*1"/>
  <p:tag name="KSO_WM_UNIT_LAYERLEVEL" val="1"/>
  <p:tag name="KSO_WM_TEMPLATE_INDEX" val="3368"/>
  <p:tag name="KSO_WM_TEMPLATE_CATEGORY" val="custom"/>
</p:tagLst>
</file>

<file path=ppt/tags/tag18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TEMPLATE_NEED_RESERVE" val="1"/>
  <p:tag name="KSO_WM_TEMPLATE_INDEX" val="3368"/>
  <p:tag name="KSO_WM_TEMPLATE_CATEGORY" val="custom"/>
  <p:tag name="KSO_WM_UNIT_ID" val="custom3368_9*f*1"/>
  <p:tag name="KSO_WM_UNIT_LAYERLEVEL" val="1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3368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INDEX" val="3368"/>
  <p:tag name="KSO_WM_TEMPLATE_CATEGORY" val="custom"/>
</p:tagLst>
</file>

<file path=ppt/tags/tag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INDEX" val="3368"/>
  <p:tag name="KSO_WM_TEMPLATE_CATEGORY" val="custom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INDEX" val="3368"/>
  <p:tag name="KSO_WM_TEMPLATE_CATEGORY" val="custom"/>
</p:tagLst>
</file>

<file path=ppt/tags/tag2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2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  <p:tag name="KSO_WM_TEMPLATE_INDEX" val="3368"/>
  <p:tag name="KSO_WM_TEMPLATE_CATEGORY" val="custom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  <p:tag name="KSO_WM_TEMPLATE_INDEX" val="3368"/>
  <p:tag name="KSO_WM_TEMPLATE_CATEGORY" val="custom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_1*a*1"/>
  <p:tag name="KSO_WM_TEMPLATE_CATEGORY" val="custom"/>
  <p:tag name="KSO_WM_TEMPLATE_INDEX" val="3368"/>
  <p:tag name="KSO_WM_UNIT_LAYERLEVEL" val="1"/>
  <p:tag name="KSO_WM_TAG_VERSION" val="3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2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2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2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2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30.xml><?xml version="1.0" encoding="utf-8"?>
<p:tagLst xmlns:p="http://schemas.openxmlformats.org/presentationml/2006/main">
  <p:tag name="KSO_WM_TAG_VERSION" val="3.0"/>
  <p:tag name="KSO_WM_TEMPLATE_NEED_RESERVE" val="1"/>
  <p:tag name="KSO_WM_TEMPLATE_INDEX" val="3368"/>
  <p:tag name="KSO_WM_TEMPLATE_CATEGORY" val="custom"/>
  <p:tag name="KSO_WM_UNIT_ID" val="custom3368_1*d*1"/>
  <p:tag name="KSO_WM_UNIT_LAYERLEVEL" val="1"/>
</p:tagLst>
</file>

<file path=ppt/tags/tag31.xml><?xml version="1.0" encoding="utf-8"?>
<p:tagLst xmlns:p="http://schemas.openxmlformats.org/presentationml/2006/main">
  <p:tag name="KSO_WM_TAG_VERSION" val="3.0"/>
  <p:tag name="KSO_WM_TEMPLATE_NEED_RESERVE" val="1"/>
  <p:tag name="KSO_WM_UNIT_ID" val="custom3368_1*a*1"/>
  <p:tag name="KSO_WM_TEMPLATE_INDEX" val="3368"/>
  <p:tag name="KSO_WM_TEMPLATE_CATEGORY" val="custom"/>
  <p:tag name="KSO_WM_UNIT_LAYERLEVEL" val="1"/>
</p:tagLst>
</file>

<file path=ppt/tags/tag32.xml><?xml version="1.0" encoding="utf-8"?>
<p:tagLst xmlns:p="http://schemas.openxmlformats.org/presentationml/2006/main">
  <p:tag name="KSO_WM_UNIT_SUBTYPE" val="b"/>
  <p:tag name="KSO_WM_TAG_VERSION" val="3.0"/>
  <p:tag name="KSO_WM_TEMPLATE_NEED_RESERVE" val="1"/>
  <p:tag name="KSO_WM_TEMPLATE_INDEX" val="3368"/>
  <p:tag name="KSO_WM_TEMPLATE_CATEGORY" val="custom"/>
  <p:tag name="KSO_WM_UNIT_ID" val="custom3368_1*f*4"/>
  <p:tag name="KSO_WM_UNIT_LAYERLEVEL" val="1"/>
</p:tagLst>
</file>

<file path=ppt/tags/tag33.xml><?xml version="1.0" encoding="utf-8"?>
<p:tagLst xmlns:p="http://schemas.openxmlformats.org/presentationml/2006/main">
  <p:tag name="KSO_WM_UNIT_TYPE" val="f"/>
  <p:tag name="KSO_WM_UNIT_SUBTYPE" val="a"/>
  <p:tag name="KSO_WM_UNIT_INDEX" val="3"/>
  <p:tag name="KSO_WM_BEAUTIFY_FLAG" val="#wm#"/>
  <p:tag name="KSO_WM_TAG_VERSION" val="3.0"/>
  <p:tag name="KSO_WM_TEMPLATE_NEED_RESERVE" val="1"/>
  <p:tag name="KSO_WM_TEMPLATE_INDEX" val="3368"/>
  <p:tag name="KSO_WM_TEMPLATE_CATEGORY" val="custom"/>
  <p:tag name="KSO_WM_UNIT_ID" val="custom3368_1*f*3"/>
  <p:tag name="KSO_WM_UNIT_LAYERLEVEL" val="1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3368"/>
</p:tagLst>
</file>

<file path=ppt/tags/tag36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3368_3*a*1"/>
  <p:tag name="KSO_WM_TEMPLATE_CATEGORY" val="custom"/>
  <p:tag name="KSO_WM_TEMPLATE_INDEX" val="3368"/>
  <p:tag name="KSO_WM_UNIT_LAYERLEVEL" val="1"/>
  <p:tag name="KSO_WM_TAG_VERSION" val="3.0"/>
  <p:tag name="KSO_WM_UNIT_PRESET_TEXT" val="目录"/>
  <p:tag name="KSO_WM_UNIT_TEXT_FILL_FORE_SCHEMECOLOR_INDEX" val="13"/>
  <p:tag name="KSO_WM_UNIT_TEXT_FILL_TYPE" val="1"/>
  <p:tag name="KSO_WM_UNIT_USESOURCEFORMAT_APPLY" val="1"/>
  <p:tag name="KSO_WM_DIAGRAM_COLOR_TRICK" val="1"/>
  <p:tag name="KSO_WM_DIAGRAM_COLOR_TEXT_CAN_REMOVE" val="n"/>
</p:tagLst>
</file>

<file path=ppt/tags/tag37.xml><?xml version="1.0" encoding="utf-8"?>
<p:tagLst xmlns:p="http://schemas.openxmlformats.org/presentationml/2006/main">
  <p:tag name="KSO_WM_DIAGRAM_VIRTUALLY_FRAME" val="{&quot;height&quot;:348.2500030517578,&quot;left&quot;:83.49432373046875,&quot;top&quot;:130.64999694824218,&quot;width&quot;:793.0113525390625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custom3368_3*l_h_i*1_1_1"/>
  <p:tag name="KSO_WM_TEMPLATE_CATEGORY" val="custom"/>
  <p:tag name="KSO_WM_TEMPLATE_INDEX" val="3368"/>
  <p:tag name="KSO_WM_UNIT_LAYERLEVEL" val="1_1_1"/>
  <p:tag name="KSO_WM_TAG_VERSION" val="3.0"/>
  <p:tag name="KSO_WM_UNIT_PRESET_TEXT" val="01"/>
  <p:tag name="KSO_WM_UNIT_FILL_TYPE" val="3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gradient&quot;:[{&quot;brightness&quot;:0.8999999761581421,&quot;colorType&quot;:1,&quot;foreColorIndex&quot;:5,&quot;pos&quot;:0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38.xml><?xml version="1.0" encoding="utf-8"?>
<p:tagLst xmlns:p="http://schemas.openxmlformats.org/presentationml/2006/main">
  <p:tag name="KSO_WM_DIAGRAM_VIRTUALLY_FRAME" val="{&quot;height&quot;:348.2500030517578,&quot;left&quot;:83.49432373046875,&quot;top&quot;:130.64999694824218,&quot;width&quot;:793.0113525390625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3368_3*l_h_f*1_1_1"/>
  <p:tag name="KSO_WM_TEMPLATE_CATEGORY" val="custom"/>
  <p:tag name="KSO_WM_TEMPLATE_INDEX" val="3368"/>
  <p:tag name="KSO_WM_UNIT_LAYERLEVEL" val="1_1_1"/>
  <p:tag name="KSO_WM_TAG_VERSION" val="3.0"/>
  <p:tag name="KSO_WM_UNIT_SUBTYPE" val="a"/>
  <p:tag name="KSO_WM_UNIT_PRESET_TEXT" val="单击此处添加目录项标题内容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39.xml><?xml version="1.0" encoding="utf-8"?>
<p:tagLst xmlns:p="http://schemas.openxmlformats.org/presentationml/2006/main">
  <p:tag name="KSO_WM_DIAGRAM_VIRTUALLY_FRAME" val="{&quot;height&quot;:348.2500030517578,&quot;left&quot;:83.49432373046875,&quot;top&quot;:130.64999694824218,&quot;width&quot;:793.0113525390625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custom3368_3*l_h_i*1_2_1"/>
  <p:tag name="KSO_WM_TEMPLATE_CATEGORY" val="custom"/>
  <p:tag name="KSO_WM_TEMPLATE_INDEX" val="3368"/>
  <p:tag name="KSO_WM_UNIT_LAYERLEVEL" val="1_1_1"/>
  <p:tag name="KSO_WM_TAG_VERSION" val="3.0"/>
  <p:tag name="KSO_WM_UNIT_PRESET_TEXT" val="02"/>
  <p:tag name="KSO_WM_UNIT_FILL_TYPE" val="3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gradient&quot;:[{&quot;brightness&quot;:0.8999999761581421,&quot;colorType&quot;:1,&quot;foreColorIndex&quot;:5,&quot;pos&quot;:0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40.xml><?xml version="1.0" encoding="utf-8"?>
<p:tagLst xmlns:p="http://schemas.openxmlformats.org/presentationml/2006/main">
  <p:tag name="KSO_WM_DIAGRAM_VIRTUALLY_FRAME" val="{&quot;height&quot;:348.2500030517578,&quot;left&quot;:83.49432373046875,&quot;top&quot;:130.64999694824218,&quot;width&quot;:793.0113525390625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3368_3*l_h_f*1_2_1"/>
  <p:tag name="KSO_WM_TEMPLATE_CATEGORY" val="custom"/>
  <p:tag name="KSO_WM_TEMPLATE_INDEX" val="3368"/>
  <p:tag name="KSO_WM_UNIT_LAYERLEVEL" val="1_1_1"/>
  <p:tag name="KSO_WM_TAG_VERSION" val="3.0"/>
  <p:tag name="KSO_WM_UNIT_SUBTYPE" val="a"/>
  <p:tag name="KSO_WM_UNIT_PRESET_TEXT" val="单击此处添加目录项标题内容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41.xml><?xml version="1.0" encoding="utf-8"?>
<p:tagLst xmlns:p="http://schemas.openxmlformats.org/presentationml/2006/main">
  <p:tag name="KSO_WM_DIAGRAM_VIRTUALLY_FRAME" val="{&quot;height&quot;:348.2500030517578,&quot;left&quot;:83.49432373046875,&quot;top&quot;:130.64999694824218,&quot;width&quot;:793.0113525390625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custom3368_3*l_h_i*1_3_1"/>
  <p:tag name="KSO_WM_TEMPLATE_CATEGORY" val="custom"/>
  <p:tag name="KSO_WM_TEMPLATE_INDEX" val="3368"/>
  <p:tag name="KSO_WM_UNIT_LAYERLEVEL" val="1_1_1"/>
  <p:tag name="KSO_WM_TAG_VERSION" val="3.0"/>
  <p:tag name="KSO_WM_UNIT_PRESET_TEXT" val="03"/>
  <p:tag name="KSO_WM_UNIT_FILL_TYPE" val="3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gradient&quot;:[{&quot;brightness&quot;:0.8999999761581421,&quot;colorType&quot;:1,&quot;foreColorIndex&quot;:5,&quot;pos&quot;:0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42.xml><?xml version="1.0" encoding="utf-8"?>
<p:tagLst xmlns:p="http://schemas.openxmlformats.org/presentationml/2006/main">
  <p:tag name="KSO_WM_DIAGRAM_VIRTUALLY_FRAME" val="{&quot;height&quot;:348.2500030517578,&quot;left&quot;:83.49432373046875,&quot;top&quot;:130.64999694824218,&quot;width&quot;:793.0113525390625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3368_3*l_h_f*1_3_1"/>
  <p:tag name="KSO_WM_TEMPLATE_CATEGORY" val="custom"/>
  <p:tag name="KSO_WM_TEMPLATE_INDEX" val="3368"/>
  <p:tag name="KSO_WM_UNIT_LAYERLEVEL" val="1_1_1"/>
  <p:tag name="KSO_WM_TAG_VERSION" val="3.0"/>
  <p:tag name="KSO_WM_UNIT_SUBTYPE" val="a"/>
  <p:tag name="KSO_WM_UNIT_PRESET_TEXT" val="单击此处添加目录项标题内容"/>
  <p:tag name="KSO_WM_UNIT_TEXT_FILL_FORE_SCHEMECOLOR_INDEX" val="1"/>
  <p:tag name="KSO_WM_UNIT_TEXT_FILL_TYPE" val="1"/>
  <p:tag name="KSO_WM_DIAGRAM_MAX_ITEMCNT" val="6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43.xml><?xml version="1.0" encoding="utf-8"?>
<p:tagLst xmlns:p="http://schemas.openxmlformats.org/presentationml/2006/main">
  <p:tag name="KSO_WM_SLIDE_ITEM_CNT" val="3"/>
  <p:tag name="KSO_WM_SLIDE_TYPE" val="contents"/>
  <p:tag name="KSO_WM_TEMPLATE_INDEX" val="3368"/>
  <p:tag name="KSO_WM_SLIDE_THEME_ID" val="20239458"/>
  <p:tag name="KSO_WM_SLIDE_INDEX" val="3"/>
  <p:tag name="KSO_WM_BEAUTIFY_FLAG" val="#wm#"/>
  <p:tag name="KSO_WM_TEMPLATE_CATEGORY" val="custom"/>
  <p:tag name="KSO_WM_TEMPLATE_SUBCATEGORY" val="29"/>
  <p:tag name="KSO_WM_TAG_VERSION" val="3.0"/>
  <p:tag name="KSO_WM_TEMPLATE_COLOR_TYPE" val="0"/>
  <p:tag name="KSO_WM_ASSEMBLE_CHIP_INDEX" val="diag"/>
  <p:tag name="KSO_WM_DIAGRAM_GROUP_CODE" val="l1-1"/>
  <p:tag name="KSO_WM_SLIDE_ID" val="custom3368_3"/>
  <p:tag name="KSO_WM_SLIDE_LAYOUT" val="a_l"/>
  <p:tag name="KSO_WM_SLIDE_LAYOUT_CNT" val="1_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3368_7*a*1"/>
  <p:tag name="KSO_WM_UNIT_LAYERLEVEL" val="1"/>
  <p:tag name="KSO_WM_TAG_VERSION" val="3.0"/>
  <p:tag name="KSO_WM_UNIT_ISCONTENTSTITLE" val="0"/>
  <p:tag name="KSO_WM_UNIT_ISNUMDGMTITLE" val="0"/>
  <p:tag name="KSO_WM_UNIT_PRESET_TEXT" val="添加章节标题"/>
  <p:tag name="KSO_WM_UNIT_NOCLEAR" val="0"/>
  <p:tag name="KSO_WM_UNIT_VALUE" val="14"/>
  <p:tag name="KSO_WM_UNIT_SUBTYPE" val=""/>
  <p:tag name="KSO_WM_TEMPLATE_INDEX" val="3368"/>
  <p:tag name="KSO_WM_TEMPLATE_CATEGORY" val="custom"/>
</p:tagLst>
</file>

<file path=ppt/tags/tag4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3368_7*e*1"/>
  <p:tag name="KSO_WM_UNIT_LAYERLEVEL" val="1"/>
  <p:tag name="KSO_WM_TAG_VERSION" val="3.0"/>
  <p:tag name="KSO_WM_UNIT_PRESET_TEXT" val="01"/>
  <p:tag name="KSO_WM_UNIT_NOCLEAR" val="0"/>
  <p:tag name="KSO_WM_UNIT_VALUE" val="13"/>
  <p:tag name="KSO_WM_UNIT_SUBTYPE" val=""/>
  <p:tag name="KSO_WM_TEMPLATE_INDEX" val="3368"/>
  <p:tag name="KSO_WM_TEMPLATE_CATEGORY" val="custom"/>
</p:tagLst>
</file>

<file path=ppt/tags/tag46.xml><?xml version="1.0" encoding="utf-8"?>
<p:tagLst xmlns:p="http://schemas.openxmlformats.org/presentationml/2006/main">
  <p:tag name="KSO_WM_SLIDE_TYPE" val="sectionTitle"/>
  <p:tag name="KSO_WM_TEMPLATE_INDEX" val="3368"/>
  <p:tag name="KSO_WM_SLIDE_THEME_ID" val="20235707"/>
  <p:tag name="KSO_WM_SLIDE_INDEX" val="7"/>
  <p:tag name="KSO_WM_BEAUTIFY_FLAG" val="#wm#"/>
  <p:tag name="KSO_WM_TEMPLATE_CATEGORY" val="custom"/>
  <p:tag name="KSO_WM_TEMPLATE_SUBCATEGORY" val="29"/>
  <p:tag name="KSO_WM_TAG_VERSION" val="3.0"/>
  <p:tag name="KSO_WM_TEMPLATE_COLOR_TYPE" val="0"/>
  <p:tag name="KSO_WM_SLIDE_SUBTYPE" val="pureTxt"/>
  <p:tag name="KSO_WM_SLIDE_ID" val="custom3368_7"/>
  <p:tag name="KSO_WM_SLIDE_LAYOUT" val="a_e"/>
  <p:tag name="KSO_WM_SLIDE_LAYOUT_CNT" val="1_1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26_1*a*1"/>
  <p:tag name="KSO_WM_TEMPLATE_CATEGORY" val="custom"/>
  <p:tag name="KSO_WM_TEMPLATE_INDEX" val="20233226"/>
  <p:tag name="KSO_WM_UNIT_LAYERLEVEL" val="1"/>
  <p:tag name="KSO_WM_TAG_VERSION" val="3.0"/>
  <p:tag name="KSO_WM_UNIT_PRESET_TEXT" val="单击此处添加页面的标题"/>
  <p:tag name="KSO_WM_UNIT_TEXT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diagram20235648_1*l_h_i*1_1_1"/>
  <p:tag name="KSO_WM_TEMPLATE_CATEGORY" val="diagram"/>
  <p:tag name="KSO_WM_TEMPLATE_INDEX" val="2023564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1.25,&quot;width&quot;:552.61340332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648_1*l_h_a*1_1_1"/>
  <p:tag name="KSO_WM_TEMPLATE_CATEGORY" val="diagram"/>
  <p:tag name="KSO_WM_TEMPLATE_INDEX" val="20235648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361.25,&quot;width&quot;:552.61340332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</p:tagLst>
</file>

<file path=ppt/tags/tag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5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648_1*l_h_f*1_1_1"/>
  <p:tag name="KSO_WM_TEMPLATE_CATEGORY" val="diagram"/>
  <p:tag name="KSO_WM_TEMPLATE_INDEX" val="20235648"/>
  <p:tag name="KSO_WM_UNIT_LAYERLEVEL" val="1_1_1"/>
  <p:tag name="KSO_WM_TAG_VERSION" val="3.0"/>
  <p:tag name="KSO_WM_UNIT_VALUE" val="111"/>
  <p:tag name="KSO_WM_DIAGRAM_MAX_ITEMCNT" val="4"/>
  <p:tag name="KSO_WM_DIAGRAM_MIN_ITEMCNT" val="2"/>
  <p:tag name="KSO_WM_DIAGRAM_VIRTUALLY_FRAME" val="{&quot;height&quot;:361.25,&quot;width&quot;:552.61340332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，请简单的阐述观点。根据需要可酌情增减文字，以便观者准确的理解您所传达的信息。文字是您思想的提炼，请言简的阐述观点。"/>
  <p:tag name="KSO_WM_UNIT_TEXT_FILL_FORE_SCHEMECOLOR_INDEX" val="1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ID" val="diagram20235648_1*l_h_i*1_2_1"/>
  <p:tag name="KSO_WM_TEMPLATE_CATEGORY" val="diagram"/>
  <p:tag name="KSO_WM_TEMPLATE_INDEX" val="2023564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1.25,&quot;width&quot;:552.61340332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648_1*l_h_a*1_2_1"/>
  <p:tag name="KSO_WM_TEMPLATE_CATEGORY" val="diagram"/>
  <p:tag name="KSO_WM_TEMPLATE_INDEX" val="20235648"/>
  <p:tag name="KSO_WM_UNIT_LAYERLEVEL" val="1_1_1"/>
  <p:tag name="KSO_WM_TAG_VERSION" val="3.0"/>
  <p:tag name="KSO_WM_UNIT_VALUE" val="25"/>
  <p:tag name="KSO_WM_DIAGRAM_MAX_ITEMCNT" val="4"/>
  <p:tag name="KSO_WM_DIAGRAM_MIN_ITEMCNT" val="2"/>
  <p:tag name="KSO_WM_DIAGRAM_VIRTUALLY_FRAME" val="{&quot;height&quot;:361.25,&quot;width&quot;:552.61340332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VERSION" val="3"/>
  <p:tag name="KSO_WM_DIAGRAM_COLOR_TRICK" val="1"/>
  <p:tag name="KSO_WM_DIAGRAM_COLOR_TEXT_CAN_REMOVE" val="n"/>
  <p:tag name="KSO_WM_UNIT_PRESET_TEXT" val="单击添加标题"/>
  <p:tag name="KSO_WM_UNIT_TEXT_FILL_FORE_SCHEMECOLOR_INDEX" val="1"/>
  <p:tag name="KSO_WM_UNIT_TEXT_FILL_TYPE" val="1"/>
</p:tagLst>
</file>

<file path=ppt/tags/tag5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648_1*l_h_f*1_2_1"/>
  <p:tag name="KSO_WM_TEMPLATE_CATEGORY" val="diagram"/>
  <p:tag name="KSO_WM_TEMPLATE_INDEX" val="20235648"/>
  <p:tag name="KSO_WM_UNIT_LAYERLEVEL" val="1_1_1"/>
  <p:tag name="KSO_WM_TAG_VERSION" val="3.0"/>
  <p:tag name="KSO_WM_UNIT_VALUE" val="111"/>
  <p:tag name="KSO_WM_DIAGRAM_MAX_ITEMCNT" val="4"/>
  <p:tag name="KSO_WM_DIAGRAM_MIN_ITEMCNT" val="2"/>
  <p:tag name="KSO_WM_DIAGRAM_VIRTUALLY_FRAME" val="{&quot;height&quot;:361.25,&quot;width&quot;:552.6134033203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DIAGRAM_VERSION" val="3"/>
  <p:tag name="KSO_WM_DIAGRAM_COLOR_TRICK" val="1"/>
  <p:tag name="KSO_WM_DIAGRAM_COLOR_TEXT_CAN_REMOVE" val="n"/>
  <p:tag name="KSO_WM_UNIT_PRESET_TEXT" val="单击此处编辑添加正文，文字是您思想的提炼，为了最终演示发布的良好效果，请言简意赅的阐述观点。根据需要可酌情增减文字，以便观者准确的理解您所传达的信息。文字是您思想的提炼，请言简的阐述观点。"/>
  <p:tag name="KSO_WM_UNIT_TEXT_FILL_FORE_SCHEMECOLOR_INDEX" val="1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648_1*l_h_i*1_1_2"/>
  <p:tag name="KSO_WM_TEMPLATE_CATEGORY" val="diagram"/>
  <p:tag name="KSO_WM_TEMPLATE_INDEX" val="2023564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1.25,&quot;width&quot;:552.613403320312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5"/>
</p:tagLst>
</file>

<file path=ppt/tags/tag55.xml><?xml version="1.0" encoding="utf-8"?>
<p:tagLst xmlns:p="http://schemas.openxmlformats.org/presentationml/2006/main">
  <p:tag name="KSO_WM_SLIDE_ID" val="custom20233226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3226"/>
  <p:tag name="KSO_WM_SLIDE_TYPE" val="text"/>
  <p:tag name="KSO_WM_SLIDE_SUBTYPE" val="picTxt"/>
  <p:tag name="KSO_WM_SLIDE_SIZE" val="552.5*361.05"/>
  <p:tag name="KSO_WM_SLIDE_POSITION" val="359.65*131.3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fgm#"/>
  <p:tag name="KSO_WM_TEMPLATE_INDEX" val="20233230"/>
  <p:tag name="KSO_WM_UNIT_ID" val="custom20233230_1*a*1"/>
  <p:tag name="KSO_WM_UNIT_TEXT_TYPE" val="1"/>
  <p:tag name="KSO_WM_UNIT_PRESET_TEXT" val="单击此处&#13;添加页面的标题"/>
</p:tagLst>
</file>

<file path=ppt/tags/tag57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667_1*l_h_f*1_1_1"/>
  <p:tag name="KSO_WM_TEMPLATE_CATEGORY" val="diagram"/>
  <p:tag name="KSO_WM_TEMPLATE_INDEX" val="20235667"/>
  <p:tag name="KSO_WM_UNIT_LAYERLEVEL" val="1_1_1"/>
  <p:tag name="KSO_WM_TAG_VERSION" val="3.0"/>
  <p:tag name="KSO_WM_BEAUTIFY_FLAG" val="#fgm#"/>
  <p:tag name="KSO_WM_DIAGRAM_GROUP_CODE" val="l1-1"/>
  <p:tag name="KSO_WM_UNIT_VALUE" val="65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可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width&quot;:552.9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667_1*l_h_a*1_1_1"/>
  <p:tag name="KSO_WM_TEMPLATE_CATEGORY" val="diagram"/>
  <p:tag name="KSO_WM_TEMPLATE_INDEX" val="20235667"/>
  <p:tag name="KSO_WM_UNIT_LAYERLEVEL" val="1_1_1"/>
  <p:tag name="KSO_WM_TAG_VERSION" val="3.0"/>
  <p:tag name="KSO_WM_BEAUTIFY_FLAG" val="#fgm#"/>
  <p:tag name="KSO_WM_DIAGRAM_GROUP_CODE" val="l1-1"/>
  <p:tag name="KSO_WM_UNIT_VALUE" val="12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width&quot;:552.9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9.xml><?xml version="1.0" encoding="utf-8"?>
<p:tagLst xmlns:p="http://schemas.openxmlformats.org/presentationml/2006/main">
  <p:tag name="KSO_WM_UNIT_PICTURE_SUBTYPE" val="b"/>
  <p:tag name="KSO_WM_UNIT_VALUE" val="486*905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UNIT_INDEX" val="1_1_1"/>
  <p:tag name="KSO_WM_UNIT_ID" val="diagram20235667_1*l_h_d*1_1_1"/>
  <p:tag name="KSO_WM_TEMPLATE_CATEGORY" val="diagram"/>
  <p:tag name="KSO_WM_TEMPLATE_INDEX" val="20235667"/>
  <p:tag name="KSO_WM_UNIT_LAYERLEVEL" val="1_1_1"/>
  <p:tag name="KSO_WM_TAG_VERSION" val="3.0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MAX_ITEMCNT" val="5"/>
  <p:tag name="KSO_WM_DIAGRAM_MIN_ITEMCNT" val="2"/>
  <p:tag name="KSO_WM_DIAGRAM_VIRTUALLY_FRAME" val="{&quot;height&quot;:361.6499938964844,&quot;width&quot;:552.95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MH_SHAPE_GUID" val="generate_slide_ai*http://aigc-gateway-img-save.ks3-cn-shanghai.ksyuncs.com/aigc-gateway-v2-test/092e29c729b74641f6bbf15ed221d8fa_0.png?Expires=1753448499&amp;AWSAccessKeyId=AKLTVos1tnyOSzGejJmHGyfK&amp;Signature=4bb%2BL9749DCCgjnN1SIbPZBlEKA%3D*ai_ai_doubao_*3305b593-3256-4be5-9477-53c017ca800aslide4"/>
</p:tagLst>
</file>

<file path=ppt/tags/tag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60.xml><?xml version="1.0" encoding="utf-8"?>
<p:tagLst xmlns:p="http://schemas.openxmlformats.org/presentationml/2006/main">
  <p:tag name="KSO_WM_UNIT_PICTURE_SUBTYPE" val="b"/>
  <p:tag name="KSO_WM_UNIT_VALUE" val="485*905"/>
  <p:tag name="KSO_WM_UNIT_HIGHLIGHT" val="0"/>
  <p:tag name="KSO_WM_UNIT_COMPATIBLE" val="0"/>
  <p:tag name="KSO_WM_UNIT_DIAGRAM_ISNUMVISUAL" val="0"/>
  <p:tag name="KSO_WM_UNIT_DIAGRAM_ISREFERUNIT" val="0"/>
  <p:tag name="KSO_WM_UNIT_TYPE" val="l_h_d"/>
  <p:tag name="KSO_WM_UNIT_INDEX" val="1_2_1"/>
  <p:tag name="KSO_WM_UNIT_ID" val="diagram20235667_1*l_h_d*1_2_1"/>
  <p:tag name="KSO_WM_TEMPLATE_CATEGORY" val="diagram"/>
  <p:tag name="KSO_WM_TEMPLATE_INDEX" val="20235667"/>
  <p:tag name="KSO_WM_UNIT_LAYERLEVEL" val="1_1_1"/>
  <p:tag name="KSO_WM_TAG_VERSION" val="3.0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MAX_ITEMCNT" val="5"/>
  <p:tag name="KSO_WM_DIAGRAM_MIN_ITEMCNT" val="2"/>
  <p:tag name="KSO_WM_DIAGRAM_VIRTUALLY_FRAME" val="{&quot;height&quot;:361.6499938964844,&quot;width&quot;:552.9500122070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MH_SHAPE_GUID" val="generate_slide_ai*http://aigc-gateway-img-save.ks3-cn-shanghai.ksyuncs.com/aigc-gateway-v2-test/9c19bdff19fedbfd0935c06ac2dd7134_0.png?Expires=1753448499&amp;AWSAccessKeyId=AKLTVos1tnyOSzGejJmHGyfK&amp;Signature=Ta9ul6zPRsYzyPr7wqd2%2Ff5zCdU%3D*ai_ai_doubao_*3305b593-3256-4be5-9477-53c017ca800aslide4"/>
</p:tagLst>
</file>

<file path=ppt/tags/tag61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667_1*l_h_f*1_2_1"/>
  <p:tag name="KSO_WM_TEMPLATE_CATEGORY" val="diagram"/>
  <p:tag name="KSO_WM_TEMPLATE_INDEX" val="20235667"/>
  <p:tag name="KSO_WM_UNIT_LAYERLEVEL" val="1_1_1"/>
  <p:tag name="KSO_WM_TAG_VERSION" val="3.0"/>
  <p:tag name="KSO_WM_BEAUTIFY_FLAG" val="#fgm#"/>
  <p:tag name="KSO_WM_DIAGRAM_GROUP_CODE" val="l1-1"/>
  <p:tag name="KSO_WM_UNIT_VALUE" val="65"/>
  <p:tag name="KSO_WM_DIAGRAM_VERSION" val="3"/>
  <p:tag name="KSO_WM_DIAGRAM_COLOR_TRICK" val="1"/>
  <p:tag name="KSO_WM_DIAGRAM_COLOR_TEXT_CAN_REMOVE" val="n"/>
  <p:tag name="KSO_WM_UNIT_PRESET_TEXT" val="单击添加正文，文字是您思想的提炼，为了最终演示发布的良好效果。可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width&quot;:552.9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667_1*l_h_a*1_2_1"/>
  <p:tag name="KSO_WM_TEMPLATE_CATEGORY" val="diagram"/>
  <p:tag name="KSO_WM_TEMPLATE_INDEX" val="20235667"/>
  <p:tag name="KSO_WM_UNIT_LAYERLEVEL" val="1_1_1"/>
  <p:tag name="KSO_WM_TAG_VERSION" val="3.0"/>
  <p:tag name="KSO_WM_BEAUTIFY_FLAG" val="#fgm#"/>
  <p:tag name="KSO_WM_DIAGRAM_GROUP_CODE" val="l1-1"/>
  <p:tag name="KSO_WM_UNIT_VALUE" val="12"/>
  <p:tag name="KSO_WM_DIAGRAM_VERSION" val="3"/>
  <p:tag name="KSO_WM_DIAGRAM_COLOR_TRICK" val="1"/>
  <p:tag name="KSO_WM_DIAGRAM_COLOR_TEXT_CAN_REMOVE" val="n"/>
  <p:tag name="KSO_WM_UNIT_PRESET_TEXT" val="单击添加项标题"/>
  <p:tag name="KSO_WM_UNIT_TEXT_FILL_FORE_SCHEMECOLOR_INDEX" val="1"/>
  <p:tag name="KSO_WM_UNIT_TEXT_FILL_TYPE" val="1"/>
  <p:tag name="KSO_WM_UNIT_TEXT_TYPE" val="1"/>
  <p:tag name="KSO_WM_DIAGRAM_MAX_ITEMCNT" val="5"/>
  <p:tag name="KSO_WM_DIAGRAM_MIN_ITEMCNT" val="2"/>
  <p:tag name="KSO_WM_DIAGRAM_VIRTUALLY_FRAME" val="{&quot;height&quot;:361.6499938964844,&quot;width&quot;:552.95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63.xml><?xml version="1.0" encoding="utf-8"?>
<p:tagLst xmlns:p="http://schemas.openxmlformats.org/presentationml/2006/main">
  <p:tag name="KSO_WM_SLIDE_ID" val="custom20233230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custom"/>
  <p:tag name="KSO_WM_TEMPLATE_INDEX" val="20233230"/>
  <p:tag name="KSO_WM_SLIDE_TYPE" val="text"/>
  <p:tag name="KSO_WM_SLIDE_SUBTYPE" val="picTxt"/>
  <p:tag name="KSO_WM_SLIDE_SIZE" val="552.26*360.95"/>
  <p:tag name="KSO_WM_SLIDE_POSITION" val="359.74*111.4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773_1*a*1"/>
  <p:tag name="KSO_WM_TEMPLATE_CATEGORY" val="custom"/>
  <p:tag name="KSO_WM_TEMPLATE_INDEX" val="20231773"/>
  <p:tag name="KSO_WM_UNIT_LAYERLEVEL" val="1"/>
  <p:tag name="KSO_WM_TAG_VERSION" val="3.0"/>
  <p:tag name="KSO_WM_BEAUTIFY_FLAG" val="#fgm#"/>
  <p:tag name="KSO_WM_UNIT_VALUE" val="30"/>
  <p:tag name="KSO_WM_DIAGRAM_GROUP_CODE" val="l1-1"/>
  <p:tag name="KSO_WM_UNIT_PRESET_TEXT" val="单击此处添加页面的标题"/>
  <p:tag name="KSO_WM_UNIT_TEXT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545_1*l_i*1_1"/>
  <p:tag name="KSO_WM_TEMPLATE_CATEGORY" val="diagram"/>
  <p:tag name="KSO_WM_TEMPLATE_INDEX" val="20235545"/>
  <p:tag name="KSO_WM_UNIT_LAYERLEVEL" val="1_1"/>
  <p:tag name="KSO_WM_TAG_VERSION" val="3.0"/>
  <p:tag name="KSO_WM_BEAUTIFY_FLAG" val="#fgm#"/>
  <p:tag name="KSO_WM_UNIT_TYPE" val="l_i"/>
  <p:tag name="KSO_WM_UNIT_INDEX" val="1_1"/>
  <p:tag name="KSO_WM_DIAGRAM_GROUP_CODE" val="l1-1"/>
  <p:tag name="KSO_WM_DIAGRAM_VERSION" val="3"/>
  <p:tag name="KSO_WM_DIAGRAM_COLOR_TRICK" val="1"/>
  <p:tag name="KSO_WM_DIAGRAM_COLOR_TEXT_CAN_REMOVE" val="n"/>
  <p:tag name="KSO_WM_DIAGRAM_MAX_ITEMCNT" val="8"/>
  <p:tag name="KSO_WM_DIAGRAM_MIN_ITEMCNT" val="2"/>
  <p:tag name="KSO_WM_DIAGRAM_VIRTUALLY_FRAME" val="{&quot;height&quot;:360.79998779296875,&quot;width&quot;:552.594482421875}"/>
  <p:tag name="KSO_WM_DIAGRAM_COLOR_MATCH_VALUE" val="{&quot;shape&quot;:{&quot;fill&quot;:{&quot;solid&quot;:{&quot;brightness&quot;:0,&quot;colorType&quot;:2,&quot;rgb&quot;:&quot;#ffffff&quot;,&quot;transparency&quot;: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545_1*l_h_f*1_1_1"/>
  <p:tag name="KSO_WM_TEMPLATE_CATEGORY" val="diagram"/>
  <p:tag name="KSO_WM_TEMPLATE_INDEX" val="20235545"/>
  <p:tag name="KSO_WM_UNIT_LAYERLEVEL" val="1_1_1"/>
  <p:tag name="KSO_WM_TAG_VERSION" val="3.0"/>
  <p:tag name="KSO_WM_BEAUTIFY_FLAG" val="#fg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编辑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79998779296875,&quot;width&quot;:552.594482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545_1*l_h_a*1_1_1"/>
  <p:tag name="KSO_WM_TEMPLATE_CATEGORY" val="diagram"/>
  <p:tag name="KSO_WM_TEMPLATE_INDEX" val="20235545"/>
  <p:tag name="KSO_WM_UNIT_LAYERLEVEL" val="1_1_1"/>
  <p:tag name="KSO_WM_TAG_VERSION" val="3.0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项标题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79998779296875,&quot;width&quot;:552.594482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545_1*l_h_f*1_2_1"/>
  <p:tag name="KSO_WM_TEMPLATE_CATEGORY" val="diagram"/>
  <p:tag name="KSO_WM_TEMPLATE_INDEX" val="20235545"/>
  <p:tag name="KSO_WM_UNIT_LAYERLEVEL" val="1_1_1"/>
  <p:tag name="KSO_WM_TAG_VERSION" val="3.0"/>
  <p:tag name="KSO_WM_BEAUTIFY_FLAG" val="#fgm#"/>
  <p:tag name="KSO_WM_UNIT_TEXT_LAYER_COUNT" val="1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正文，文字是您思想的提炼，为了最终演示发布的良好效果。根据需要可酌情增减文字，以便观者准确理解您所传达的信息。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79998779296875,&quot;width&quot;:552.594482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545_1*l_h_a*1_2_1"/>
  <p:tag name="KSO_WM_TEMPLATE_CATEGORY" val="diagram"/>
  <p:tag name="KSO_WM_TEMPLATE_INDEX" val="20235545"/>
  <p:tag name="KSO_WM_UNIT_LAYERLEVEL" val="1_1_1"/>
  <p:tag name="KSO_WM_TAG_VERSION" val="3.0"/>
  <p:tag name="KSO_WM_BEAUTIFY_FLAG" val="#fg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项标题"/>
  <p:tag name="KSO_WM_UNIT_TEXT_FILL_FORE_SCHEMECOLOR_INDEX" val="1"/>
  <p:tag name="KSO_WM_UNIT_TEXT_FILL_TYPE" val="1"/>
  <p:tag name="KSO_WM_UNIT_TEXT_TYPE" val="1"/>
  <p:tag name="KSO_WM_DIAGRAM_MAX_ITEMCNT" val="8"/>
  <p:tag name="KSO_WM_DIAGRAM_MIN_ITEMCNT" val="2"/>
  <p:tag name="KSO_WM_DIAGRAM_VIRTUALLY_FRAME" val="{&quot;height&quot;:360.79998779296875,&quot;width&quot;:552.594482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70.xml><?xml version="1.0" encoding="utf-8"?>
<p:tagLst xmlns:p="http://schemas.openxmlformats.org/presentationml/2006/main">
  <p:tag name="KSO_WM_SLIDE_ID" val="custom20231773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1773"/>
  <p:tag name="KSO_WM_SLIDE_TYPE" val="text"/>
  <p:tag name="KSO_WM_SLIDE_SUBTYPE" val="picTxt"/>
  <p:tag name="KSO_WM_SLIDE_SIZE" val="552.944*360.15"/>
  <p:tag name="KSO_WM_SLIDE_POSITION" val="49.2*134.0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3233_1*a*1"/>
  <p:tag name="KSO_WM_TEMPLATE_CATEGORY" val="diagram"/>
  <p:tag name="KSO_WM_TEMPLATE_INDEX" val="20233233"/>
  <p:tag name="KSO_WM_UNIT_LAYERLEVEL" val="1"/>
  <p:tag name="KSO_WM_TAG_VERSION" val="3.0"/>
  <p:tag name="KSO_WM_BEAUTIFY_FLAG" val="#fgm#"/>
  <p:tag name="KSO_WM_UNIT_TEXT_TYPE" val="1"/>
  <p:tag name="KSO_WM_UNIT_PRESET_TEXT" val="单击此处添加标题内容"/>
</p:tagLst>
</file>

<file path=ppt/tags/tag7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233_1*l_h_d*1_2_1"/>
  <p:tag name="KSO_WM_TEMPLATE_CATEGORY" val="diagram"/>
  <p:tag name="KSO_WM_TEMPLATE_INDEX" val="20233233"/>
  <p:tag name="KSO_WM_UNIT_LAYERLEVEL" val="1_1_1"/>
  <p:tag name="KSO_WM_TAG_VERSION" val="3.0"/>
  <p:tag name="KSO_WM_BEAUTIFY_FLAG" val="#fg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SHAPE_GUID" val="generate_slide_ai*http://aigc-gateway-img-save.ks3-cn-shanghai.ksyuncs.com/aigc-gateway-v2-test/f298a897e3a57853c126f53e31f5d49b_0.png?Expires=1753448499&amp;AWSAccessKeyId=AKLTVos1tnyOSzGejJmHGyfK&amp;Signature=3N3jBh1qGf4XqiKL7Ul1R6RHcBE%3D*ai_ai_doubao_*9d03e519-cffe-4e2e-9f30-03105d2aa21cslide6"/>
</p:tagLst>
</file>

<file path=ppt/tags/tag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46*118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233_1*l_h_d*1_1_1"/>
  <p:tag name="KSO_WM_TEMPLATE_CATEGORY" val="diagram"/>
  <p:tag name="KSO_WM_TEMPLATE_INDEX" val="20233233"/>
  <p:tag name="KSO_WM_UNIT_LAYERLEVEL" val="1_1_1"/>
  <p:tag name="KSO_WM_TAG_VERSION" val="3.0"/>
  <p:tag name="KSO_WM_BEAUTIFY_FLAG" val="#fg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PICTURE_SUBTYPE" val="b"/>
  <p:tag name="MH_SHAPE_GUID" val="generate_slide_ai*http://aigc-gateway-img-save.ks3-cn-shanghai.ksyuncs.com/aigc-gateway-v2-test/e15eeea85c5030237a5b5710c5262781_0.png?Expires=1753448499&amp;AWSAccessKeyId=AKLTVos1tnyOSzGejJmHGyfK&amp;Signature=hiHR%2BszomIFrSR2%2BJ7jKHh%2FkBHE%3D*ai_ai_doubao_*9d03e519-cffe-4e2e-9f30-03105d2aa21cslide6"/>
</p:tagLst>
</file>

<file path=ppt/tags/tag7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233_1*l_h_f*1_1_1"/>
  <p:tag name="KSO_WM_TEMPLATE_CATEGORY" val="diagram"/>
  <p:tag name="KSO_WM_TEMPLATE_INDEX" val="20233233"/>
  <p:tag name="KSO_WM_UNIT_LAYERLEVEL" val="1_1_1"/>
  <p:tag name="KSO_WM_TAG_VERSION" val="3.0"/>
  <p:tag name="KSO_WM_BEAUTIFY_FLAG" val="#fg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添加文本具体内容，简明扼要地阐述您的观点。根据需要可酌情增减正文内容文字，以便观者准确地理解您传达的思想。单击此处添加你的文本具体内容，可酌情增减正文内容"/>
  <p:tag name="KSO_WM_UNIT_TEXT_FILL_FORE_SCHEMECOLOR_INDEX" val="1"/>
  <p:tag name="KSO_WM_UNIT_TEXT_FILL_TYPE" val="1"/>
  <p:tag name="KSO_WM_UNIT_TEXT_LAYER_COUNT" val="1"/>
</p:tagLst>
</file>

<file path=ppt/tags/tag7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233_1*l_h_a*1_1_1"/>
  <p:tag name="KSO_WM_TEMPLATE_CATEGORY" val="diagram"/>
  <p:tag name="KSO_WM_TEMPLATE_INDEX" val="20233233"/>
  <p:tag name="KSO_WM_UNIT_LAYERLEVEL" val="1_1_1"/>
  <p:tag name="KSO_WM_TAG_VERSION" val="3.0"/>
  <p:tag name="KSO_WM_BEAUTIFY_FLAG" val="#fg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UNIT_TEXT_TYPE" val="1"/>
  <p:tag name="KSO_WM_UNIT_PRESET_TEXT" val="此处添加项标题"/>
  <p:tag name="KSO_WM_UNIT_TEXT_FILL_FORE_SCHEMECOLOR_INDEX" val="1"/>
  <p:tag name="KSO_WM_UNIT_TEXT_FILL_TYPE" val="1"/>
</p:tagLst>
</file>

<file path=ppt/tags/tag7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233_1*l_h_i*1_1_1"/>
  <p:tag name="KSO_WM_TEMPLATE_CATEGORY" val="diagram"/>
  <p:tag name="KSO_WM_TEMPLATE_INDEX" val="20233233"/>
  <p:tag name="KSO_WM_UNIT_LAYERLEVEL" val="1_1_1"/>
  <p:tag name="KSO_WM_TAG_VERSION" val="3.0"/>
  <p:tag name="KSO_WM_BEAUTIFY_FLAG" val="#fg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FORE_SCHEMECOLOR_INDEX" val="1"/>
  <p:tag name="KSO_WM_UNIT_TEXT_FILL_TYPE" val="1"/>
</p:tagLst>
</file>

<file path=ppt/tags/tag7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233_1*l_h_f*1_2_1"/>
  <p:tag name="KSO_WM_TEMPLATE_CATEGORY" val="diagram"/>
  <p:tag name="KSO_WM_TEMPLATE_INDEX" val="20233233"/>
  <p:tag name="KSO_WM_UNIT_LAYERLEVEL" val="1_1_1"/>
  <p:tag name="KSO_WM_TAG_VERSION" val="3.0"/>
  <p:tag name="KSO_WM_BEAUTIFY_FLAG" val="#fg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0"/>
  <p:tag name="KSO_WM_UNIT_TEXT_TYPE" val="1"/>
  <p:tag name="KSO_WM_UNIT_PRESET_TEXT" val="单击此处添加文本具体内容，简明扼要地阐述您的观点。根据需要可酌情增减正文内容文字，以便观者准确地理解您传达的思想。单击此处添加你的文本具体内容，可酌情增减正文内容"/>
  <p:tag name="KSO_WM_UNIT_TEXT_FILL_FORE_SCHEMECOLOR_INDEX" val="1"/>
  <p:tag name="KSO_WM_UNIT_TEXT_FILL_TYPE" val="1"/>
  <p:tag name="KSO_WM_UNIT_TEXT_LAYER_COUNT" val="1"/>
</p:tagLst>
</file>

<file path=ppt/tags/tag7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233_1*l_h_a*1_2_1"/>
  <p:tag name="KSO_WM_TEMPLATE_CATEGORY" val="diagram"/>
  <p:tag name="KSO_WM_TEMPLATE_INDEX" val="20233233"/>
  <p:tag name="KSO_WM_UNIT_LAYERLEVEL" val="1_1_1"/>
  <p:tag name="KSO_WM_TAG_VERSION" val="3.0"/>
  <p:tag name="KSO_WM_BEAUTIFY_FLAG" val="#fg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UNIT_TEXT_TYPE" val="1"/>
  <p:tag name="KSO_WM_UNIT_PRESET_TEXT" val="此处添加项标题"/>
  <p:tag name="KSO_WM_UNIT_TEXT_FILL_FORE_SCHEMECOLOR_INDEX" val="1"/>
  <p:tag name="KSO_WM_UNIT_TEXT_FILL_TYPE" val="1"/>
</p:tagLst>
</file>

<file path=ppt/tags/tag7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233_1*l_h_i*1_2_1"/>
  <p:tag name="KSO_WM_TEMPLATE_CATEGORY" val="diagram"/>
  <p:tag name="KSO_WM_TEMPLATE_INDEX" val="20233233"/>
  <p:tag name="KSO_WM_UNIT_LAYERLEVEL" val="1_1_1"/>
  <p:tag name="KSO_WM_TAG_VERSION" val="3.0"/>
  <p:tag name="KSO_WM_BEAUTIFY_FLAG" val="#fgm#"/>
  <p:tag name="KSO_WM_DIAGRAM_MAX_ITEMCNT" val="2"/>
  <p:tag name="KSO_WM_DIAGRAM_MIN_ITEMCNT" val="2"/>
  <p:tag name="KSO_WM_DIAGRAM_VIRTUALLY_FRAME" val="{&quot;height&quot;:348.5389099121094,&quot;width&quot;:850.3936767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FORE_SCHEMECOLOR_INDEX" val="1"/>
  <p:tag name="KSO_WM_UNIT_TEXT_FILL_TYPE" val="1"/>
</p:tagLst>
</file>

<file path=ppt/tags/tag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80.xml><?xml version="1.0" encoding="utf-8"?>
<p:tagLst xmlns:p="http://schemas.openxmlformats.org/presentationml/2006/main">
  <p:tag name="KSO_WM_BEAUTIFY_FLAG" val="#wm#"/>
  <p:tag name="KSO_WM_TEMPLATE_CATEGORY" val="diagram"/>
  <p:tag name="KSO_WM_TEMPLATE_INDEX" val="20233233"/>
  <p:tag name="KSO_WM_SLIDE_ID" val="diagram20233233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850.394*348.539"/>
  <p:tag name="KSO_WM_SLIDE_POSITION" val="54.7501*124.973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3368_7*a*1"/>
  <p:tag name="KSO_WM_UNIT_LAYERLEVEL" val="1"/>
  <p:tag name="KSO_WM_TAG_VERSION" val="3.0"/>
  <p:tag name="KSO_WM_UNIT_ISCONTENTSTITLE" val="0"/>
  <p:tag name="KSO_WM_UNIT_ISNUMDGMTITLE" val="0"/>
  <p:tag name="KSO_WM_UNIT_PRESET_TEXT" val="添加章节标题"/>
  <p:tag name="KSO_WM_UNIT_NOCLEAR" val="0"/>
  <p:tag name="KSO_WM_UNIT_VALUE" val="14"/>
  <p:tag name="KSO_WM_UNIT_SUBTYPE" val=""/>
  <p:tag name="KSO_WM_TEMPLATE_INDEX" val="3368"/>
  <p:tag name="KSO_WM_TEMPLATE_CATEGORY" val="custom"/>
</p:tagLst>
</file>

<file path=ppt/tags/tag82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3368_7*e*1"/>
  <p:tag name="KSO_WM_UNIT_LAYERLEVEL" val="1"/>
  <p:tag name="KSO_WM_TAG_VERSION" val="3.0"/>
  <p:tag name="KSO_WM_UNIT_PRESET_TEXT" val="01"/>
  <p:tag name="KSO_WM_UNIT_NOCLEAR" val="0"/>
  <p:tag name="KSO_WM_UNIT_VALUE" val="13"/>
  <p:tag name="KSO_WM_UNIT_SUBTYPE" val=""/>
  <p:tag name="KSO_WM_TEMPLATE_INDEX" val="3368"/>
  <p:tag name="KSO_WM_TEMPLATE_CATEGORY" val="custom"/>
</p:tagLst>
</file>

<file path=ppt/tags/tag83.xml><?xml version="1.0" encoding="utf-8"?>
<p:tagLst xmlns:p="http://schemas.openxmlformats.org/presentationml/2006/main">
  <p:tag name="KSO_WM_SLIDE_TYPE" val="sectionTitle"/>
  <p:tag name="KSO_WM_TEMPLATE_INDEX" val="3368"/>
  <p:tag name="KSO_WM_SLIDE_THEME_ID" val="20235707"/>
  <p:tag name="KSO_WM_SLIDE_INDEX" val="7"/>
  <p:tag name="KSO_WM_BEAUTIFY_FLAG" val="#wm#"/>
  <p:tag name="KSO_WM_TEMPLATE_CATEGORY" val="custom"/>
  <p:tag name="KSO_WM_TEMPLATE_SUBCATEGORY" val="29"/>
  <p:tag name="KSO_WM_TAG_VERSION" val="3.0"/>
  <p:tag name="KSO_WM_TEMPLATE_COLOR_TYPE" val="0"/>
  <p:tag name="KSO_WM_SLIDE_SUBTYPE" val="pureTxt"/>
  <p:tag name="KSO_WM_SLIDE_ID" val="custom3368_7"/>
  <p:tag name="KSO_WM_SLIDE_LAYOUT" val="a_e"/>
  <p:tag name="KSO_WM_SLIDE_LAYOUT_CNT" val="1_1"/>
</p:tagLst>
</file>

<file path=ppt/tags/tag8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7_1*l_h_f*1_1_1"/>
  <p:tag name="KSO_WM_TEMPLATE_CATEGORY" val="diagram"/>
  <p:tag name="KSO_WM_TEMPLATE_INDEX" val="20231967"/>
  <p:tag name="KSO_WM_UNIT_LAYERLEVEL" val="1_1_1"/>
  <p:tag name="KSO_WM_TAG_VERSION" val="3.0"/>
  <p:tag name="KSO_WM_BEAUTIFY_FLAG" val="#fg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56"/>
  <p:tag name="KSO_WM_UNIT_TEXT_FILL_FORE_SCHEMECOLOR_INDEX" val="1"/>
  <p:tag name="KSO_WM_UNIT_TEXT_FILL_TYPE" val="1"/>
  <p:tag name="KSO_WM_UNIT_PRESET_TEXT" val="单击此处添加您的文本具体内容，简明扼要地阐述您的观点。根据需要可酌情增减文字，以便观者准确地理解您传达的思想。单击此处添加您的文本具体内容，简明扼要地阐述您的观点。根据需要可酌情增减文字，以便观者准确地理解您传达的思想。"/>
  <p:tag name="KSO_WM_UNIT_TEXT_TYPE" val="1"/>
</p:tagLst>
</file>

<file path=ppt/tags/tag8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7_1*l_h_a*1_1_1"/>
  <p:tag name="KSO_WM_TEMPLATE_CATEGORY" val="diagram"/>
  <p:tag name="KSO_WM_TEMPLATE_INDEX" val="20231967"/>
  <p:tag name="KSO_WM_UNIT_LAYERLEVEL" val="1_1_1"/>
  <p:tag name="KSO_WM_TAG_VERSION" val="3.0"/>
  <p:tag name="KSO_WM_BEAUTIFY_FLAG" val="#fg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5"/>
  <p:tag name="KSO_WM_UNIT_TEXT_FILL_FORE_SCHEMECOLOR_INDEX" val="1"/>
  <p:tag name="KSO_WM_UNIT_TEXT_FILL_TYPE" val="1"/>
  <p:tag name="KSO_WM_UNIT_PRESET_TEXT" val="单击此处添加标题"/>
  <p:tag name="KSO_WM_UNIT_TEXT_TYPE" val="1"/>
</p:tagLst>
</file>

<file path=ppt/tags/tag8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67_1*l_h_i*1_1_1"/>
  <p:tag name="KSO_WM_TEMPLATE_CATEGORY" val="diagram"/>
  <p:tag name="KSO_WM_TEMPLATE_INDEX" val="20231967"/>
  <p:tag name="KSO_WM_UNIT_LAYERLEVEL" val="1_1_1"/>
  <p:tag name="KSO_WM_TAG_VERSION" val="3.0"/>
  <p:tag name="KSO_WM_BEAUTIFY_FLAG" val="#fg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8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67_1*l_h_f*1_2_1"/>
  <p:tag name="KSO_WM_TEMPLATE_CATEGORY" val="diagram"/>
  <p:tag name="KSO_WM_TEMPLATE_INDEX" val="20231967"/>
  <p:tag name="KSO_WM_UNIT_LAYERLEVEL" val="1_1_1"/>
  <p:tag name="KSO_WM_TAG_VERSION" val="3.0"/>
  <p:tag name="KSO_WM_BEAUTIFY_FLAG" val="#fgm#"/>
  <p:tag name="KSO_WM_UNIT_VALUE" val="156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您的文本具体内容，简明扼要地阐述您的观点。根据需要可酌情增减文字，以便观者准确地理解您传达的思想。单击此处添加您的文本具体内容，简明扼要地阐述您的观点。根据需要可酌情增减文字，以便观者准确地理解您传达的思想。"/>
  <p:tag name="KSO_WM_UNIT_TEXT_TYPE" val="1"/>
</p:tagLst>
</file>

<file path=ppt/tags/tag8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67_1*l_h_a*1_2_1"/>
  <p:tag name="KSO_WM_TEMPLATE_CATEGORY" val="diagram"/>
  <p:tag name="KSO_WM_TEMPLATE_INDEX" val="20231967"/>
  <p:tag name="KSO_WM_UNIT_LAYERLEVEL" val="1_1_1"/>
  <p:tag name="KSO_WM_TAG_VERSION" val="3.0"/>
  <p:tag name="KSO_WM_BEAUTIFY_FLAG" val="#fgm#"/>
  <p:tag name="KSO_WM_UNIT_VALUE" val="35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标题"/>
  <p:tag name="KSO_WM_UNIT_TEXT_TYPE" val="1"/>
</p:tagLst>
</file>

<file path=ppt/tags/tag8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67_1*l_h_i*1_2_1"/>
  <p:tag name="KSO_WM_TEMPLATE_CATEGORY" val="diagram"/>
  <p:tag name="KSO_WM_TEMPLATE_INDEX" val="20231967"/>
  <p:tag name="KSO_WM_UNIT_LAYERLEVEL" val="1_1_1"/>
  <p:tag name="KSO_WM_TAG_VERSION" val="3.0"/>
  <p:tag name="KSO_WM_BEAUTIFY_FLAG" val="#fgm#"/>
  <p:tag name="KSO_WM_DIAGRAM_MAX_ITEMCNT" val="4"/>
  <p:tag name="KSO_WM_DIAGRAM_MIN_ITEMCNT" val="2"/>
  <p:tag name="KSO_WM_DIAGRAM_VIRTUALLY_FRAME" val="{&quot;height&quot;:372.13134765625,&quot;width&quot;:780.211425781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</p:tagLst>
</file>

<file path=ppt/tags/tag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INDEX" val="3368"/>
  <p:tag name="KSO_WM_TEMPLATE_CATEGORY" val="custom"/>
</p:tagLst>
</file>

<file path=ppt/tags/tag9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TEMPLATE_NEED_RESERVE" val="1"/>
  <p:tag name="KSO_WM_UNIT_ID" val="custom3368_8*a*1"/>
  <p:tag name="KSO_WM_UNIT_LAYERLEVEL" val="1"/>
  <p:tag name="KSO_WM_TEMPLATE_INDEX" val="3368"/>
  <p:tag name="KSO_WM_TEMPLATE_CATEGORY" val="custom"/>
</p:tagLst>
</file>

<file path=ppt/tags/tag91.xml><?xml version="1.0" encoding="utf-8"?>
<p:tagLst xmlns:p="http://schemas.openxmlformats.org/presentationml/2006/main">
  <p:tag name="KSO_WM_SLIDE_ID" val="diagram20231967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3"/>
  <p:tag name="KSO_WM_SLIDE_SIZE" val="780.211*359.439"/>
  <p:tag name="KSO_WM_SLIDE_POSITION" val="97.7358*125.161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967"/>
  <p:tag name="KSO_WM_SLIDE_LAYOUT" val="a_l"/>
  <p:tag name="KSO_WM_SLIDE_LAYOUT_CNT" val="1_1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5772705078125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a"/>
  <p:tag name="KSO_WM_UNIT_INDEX" val="1_1_1"/>
  <p:tag name="KSO_WM_UNIT_ID" val="diagram20233329_1*l_h_a*1_1_1"/>
  <p:tag name="KSO_WM_TEMPLATE_CATEGORY" val="diagram"/>
  <p:tag name="KSO_WM_TEMPLATE_INDEX" val="20233329"/>
  <p:tag name="KSO_WM_UNIT_LAYERLEVEL" val="1_1_1"/>
  <p:tag name="KSO_WM_TAG_VERSION" val="3.0"/>
  <p:tag name="KSO_WM_UNIT_TEXT_FILL_FORE_SCHEMECOLOR_INDEX_BRIGHTNESS" val="0.15"/>
  <p:tag name="KSO_WM_UNIT_TEXT_TYPE" val="1"/>
  <p:tag name="KSO_WM_BEAUTIFY_FLAG" val="#fgm#"/>
  <p:tag name="KSO_WM_UNIT_PRESET_TEXT" val="单击添加项标题"/>
  <p:tag name="KSO_WM_UNIT_TEXT_FILL_FORE_SCHEMECOLOR_INDEX" val="1"/>
  <p:tag name="KSO_WM_UNIT_TEXT_FILL_TYPE" val="1"/>
</p:tagLst>
</file>

<file path=ppt/tags/tag9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5772705078125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f"/>
  <p:tag name="KSO_WM_UNIT_INDEX" val="1_1_1"/>
  <p:tag name="KSO_WM_UNIT_ID" val="diagram20233329_1*l_h_f*1_1_1"/>
  <p:tag name="KSO_WM_TEMPLATE_CATEGORY" val="diagram"/>
  <p:tag name="KSO_WM_TEMPLATE_INDEX" val="20233329"/>
  <p:tag name="KSO_WM_UNIT_LAYERLEVEL" val="1_1_1"/>
  <p:tag name="KSO_WM_TAG_VERSION" val="3.0"/>
  <p:tag name="KSO_WM_UNIT_TEXT_FILL_FORE_SCHEMECOLOR_INDEX_BRIGHTNESS" val="0.15"/>
  <p:tag name="KSO_WM_UNIT_TEXT_TYPE" val="1"/>
  <p:tag name="KSO_WM_UNIT_TEXT_LAYER_COUNT" val="1"/>
  <p:tag name="KSO_WM_BEAUTIFY_FLAG" val="#fgm#"/>
  <p:tag name="KSO_WM_UNIT_PRESET_TEXT" val="单击此处添加文本具体内容，简明扼要地阐述您的内容观点。根据需要可酌情增减文字，以便观者准确地理解您传达的思想。"/>
  <p:tag name="KSO_WM_UNIT_TEXT_FILL_FORE_SCHEMECOLOR_INDEX" val="1"/>
  <p:tag name="KSO_WM_UNIT_TEXT_FILL_TYPE" val="1"/>
</p:tagLst>
</file>

<file path=ppt/tags/tag94.xml><?xml version="1.0" encoding="utf-8"?>
<p:tagLst xmlns:p="http://schemas.openxmlformats.org/presentationml/2006/main">
  <p:tag name="KSO_WM_DIAGRAM_VIRTUALLY_FRAME" val="{&quot;height&quot;:387.85772705078125,&quot;width&quot;:792.289306640625}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329_1*l_h_i*1_1_1"/>
  <p:tag name="KSO_WM_TEMPLATE_CATEGORY" val="diagram"/>
  <p:tag name="KSO_WM_TEMPLATE_INDEX" val="2023332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FILL_FORE_SCHEMECOLOR_INDEX" val="14"/>
  <p:tag name="KSO_WM_UNIT_FILL_FORE_SCHEMECOLOR_INDEX_BRIGHTNESS" val="0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fgm#"/>
  <p:tag name="KSO_WM_UNIT_LINE_FORE_SCHEMECOLOR_INDEX" val="5"/>
  <p:tag name="KSO_WM_UNIT_TEXT_FILL_FORE_SCHEMECOLOR_INDEX" val="1"/>
  <p:tag name="KSO_WM_UNIT_TEXT_FILL_TYPE" val="1"/>
</p:tagLst>
</file>

<file path=ppt/tags/tag95.xml><?xml version="1.0" encoding="utf-8"?>
<p:tagLst xmlns:p="http://schemas.openxmlformats.org/presentationml/2006/main">
  <p:tag name="KSO_WM_DIAGRAM_VIRTUALLY_FRAME" val="{&quot;height&quot;:387.85772705078125,&quot;width&quot;:792.289306640625}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329_1*l_h_i*1_2_1"/>
  <p:tag name="KSO_WM_TEMPLATE_CATEGORY" val="diagram"/>
  <p:tag name="KSO_WM_TEMPLATE_INDEX" val="2023332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FILL_FORE_SCHEMECOLOR_INDEX" val="14"/>
  <p:tag name="KSO_WM_UNIT_FILL_FORE_SCHEMECOLOR_INDEX_BRIGHTNESS" val="0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fgm#"/>
  <p:tag name="KSO_WM_UNIT_LINE_FORE_SCHEMECOLOR_INDEX" val="5"/>
  <p:tag name="KSO_WM_UNIT_TEXT_FILL_FORE_SCHEMECOLOR_INDEX" val="1"/>
  <p:tag name="KSO_WM_UNIT_TEXT_FILL_TYPE" val="1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5772705078125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a"/>
  <p:tag name="KSO_WM_UNIT_INDEX" val="1_2_1"/>
  <p:tag name="KSO_WM_UNIT_ID" val="diagram20233329_1*l_h_a*1_2_1"/>
  <p:tag name="KSO_WM_TEMPLATE_CATEGORY" val="diagram"/>
  <p:tag name="KSO_WM_TEMPLATE_INDEX" val="20233329"/>
  <p:tag name="KSO_WM_UNIT_LAYERLEVEL" val="1_1_1"/>
  <p:tag name="KSO_WM_TAG_VERSION" val="3.0"/>
  <p:tag name="KSO_WM_UNIT_TEXT_FILL_FORE_SCHEMECOLOR_INDEX_BRIGHTNESS" val="0.15"/>
  <p:tag name="KSO_WM_UNIT_TEXT_TYPE" val="1"/>
  <p:tag name="KSO_WM_BEAUTIFY_FLAG" val="#fgm#"/>
  <p:tag name="KSO_WM_UNIT_PRESET_TEXT" val="单击添加项标题"/>
  <p:tag name="KSO_WM_UNIT_TEXT_FILL_FORE_SCHEMECOLOR_INDEX" val="1"/>
  <p:tag name="KSO_WM_UNIT_TEXT_FILL_TYPE" val="1"/>
</p:tagLst>
</file>

<file path=ppt/tags/tag9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5772705078125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f"/>
  <p:tag name="KSO_WM_UNIT_INDEX" val="1_2_1"/>
  <p:tag name="KSO_WM_UNIT_ID" val="diagram20233329_1*l_h_f*1_2_1"/>
  <p:tag name="KSO_WM_TEMPLATE_CATEGORY" val="diagram"/>
  <p:tag name="KSO_WM_TEMPLATE_INDEX" val="20233329"/>
  <p:tag name="KSO_WM_UNIT_LAYERLEVEL" val="1_1_1"/>
  <p:tag name="KSO_WM_TAG_VERSION" val="3.0"/>
  <p:tag name="KSO_WM_UNIT_TEXT_FILL_FORE_SCHEMECOLOR_INDEX_BRIGHTNESS" val="0.15"/>
  <p:tag name="KSO_WM_UNIT_TEXT_TYPE" val="1"/>
  <p:tag name="KSO_WM_UNIT_TEXT_LAYER_COUNT" val="1"/>
  <p:tag name="KSO_WM_BEAUTIFY_FLAG" val="#fgm#"/>
  <p:tag name="KSO_WM_UNIT_PRESET_TEXT" val="单击此处添加文本具体内容，简明扼要地阐述您的观点。可酌情增减文字，以便观者准确地理解您传达的思想。"/>
  <p:tag name="KSO_WM_UNIT_TEXT_FILL_FORE_SCHEMECOLOR_INDEX" val="1"/>
  <p:tag name="KSO_WM_UNIT_TEXT_FILL_TYPE" val="1"/>
</p:tagLst>
</file>

<file path=ppt/tags/tag9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TEMPLATE_NEED_RESERVE" val="1"/>
  <p:tag name="KSO_WM_UNIT_ID" val="custom3368_8*a*1"/>
  <p:tag name="KSO_WM_UNIT_LAYERLEVEL" val="1"/>
  <p:tag name="KSO_WM_TEMPLATE_INDEX" val="3368"/>
  <p:tag name="KSO_WM_TEMPLATE_CATEGORY" val="custom"/>
</p:tagLst>
</file>

<file path=ppt/tags/tag99.xml><?xml version="1.0" encoding="utf-8"?>
<p:tagLst xmlns:p="http://schemas.openxmlformats.org/presentationml/2006/main">
  <p:tag name="KSO_WM_SLIDE_ID" val="diagram20233329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3"/>
  <p:tag name="KSO_WM_SLIDE_SIZE" val="792.289*387.858"/>
  <p:tag name="KSO_WM_SLIDE_POSITION" val="83.1354*130.947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3329"/>
  <p:tag name="KSO_WM_SLIDE_LAYOUT" val="a_l"/>
  <p:tag name="KSO_WM_SLIDE_LAYOUT_CNT" val="1_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3cd863c77cd9">
  <a:themeElements>
    <a:clrScheme name="53cd863c77cd9 1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507AAE"/>
      </a:accent1>
      <a:accent2>
        <a:srgbClr val="9172A6"/>
      </a:accent2>
      <a:accent3>
        <a:srgbClr val="FFFFFF"/>
      </a:accent3>
      <a:accent4>
        <a:srgbClr val="333436"/>
      </a:accent4>
      <a:accent5>
        <a:srgbClr val="B3BED3"/>
      </a:accent5>
      <a:accent6>
        <a:srgbClr val="836796"/>
      </a:accent6>
      <a:hlink>
        <a:srgbClr val="00B0F0"/>
      </a:hlink>
      <a:folHlink>
        <a:srgbClr val="AFB2B4"/>
      </a:folHlink>
    </a:clrScheme>
    <a:fontScheme name="53cd863c77cd9">
      <a:majorFont>
        <a:latin typeface="华文中宋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3cd863c77cd9 1">
        <a:dk1>
          <a:srgbClr val="3D3F41"/>
        </a:dk1>
        <a:lt1>
          <a:srgbClr val="FFFFFF"/>
        </a:lt1>
        <a:dk2>
          <a:srgbClr val="454749"/>
        </a:dk2>
        <a:lt2>
          <a:srgbClr val="EAF5FC"/>
        </a:lt2>
        <a:accent1>
          <a:srgbClr val="507AAE"/>
        </a:accent1>
        <a:accent2>
          <a:srgbClr val="9172A6"/>
        </a:accent2>
        <a:accent3>
          <a:srgbClr val="FFFFFF"/>
        </a:accent3>
        <a:accent4>
          <a:srgbClr val="333436"/>
        </a:accent4>
        <a:accent5>
          <a:srgbClr val="B3BED3"/>
        </a:accent5>
        <a:accent6>
          <a:srgbClr val="836796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3cd863c77cd9_2">
  <a:themeElements>
    <a:clrScheme name="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507AAE"/>
      </a:accent1>
      <a:accent2>
        <a:srgbClr val="9172A6"/>
      </a:accent2>
      <a:accent3>
        <a:srgbClr val="FFFFFF"/>
      </a:accent3>
      <a:accent4>
        <a:srgbClr val="333436"/>
      </a:accent4>
      <a:accent5>
        <a:srgbClr val="B3BED3"/>
      </a:accent5>
      <a:accent6>
        <a:srgbClr val="836796"/>
      </a:accent6>
      <a:hlink>
        <a:srgbClr val="00B0F0"/>
      </a:hlink>
      <a:folHlink>
        <a:srgbClr val="AFB2B4"/>
      </a:folHlink>
    </a:clrScheme>
    <a:fontScheme name="WP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1814</Words>
  <Application>WPS 演示</Application>
  <PresentationFormat>宽屏</PresentationFormat>
  <Paragraphs>213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华文中宋</vt:lpstr>
      <vt:lpstr>幼圆</vt:lpstr>
      <vt:lpstr>Calibri</vt:lpstr>
      <vt:lpstr>+中文标题</vt:lpstr>
      <vt:lpstr>Segoe Print</vt:lpstr>
      <vt:lpstr>方正小标宋_GBK</vt:lpstr>
      <vt:lpstr>仿宋_GB2312</vt:lpstr>
      <vt:lpstr>Times New Roman</vt:lpstr>
      <vt:lpstr>华文细黑</vt:lpstr>
      <vt:lpstr>楷体</vt:lpstr>
      <vt:lpstr>仿宋</vt:lpstr>
      <vt:lpstr>Arial Unicode MS</vt:lpstr>
      <vt:lpstr>Calibri Light</vt:lpstr>
      <vt:lpstr>等线</vt:lpstr>
      <vt:lpstr>Office 主题</vt:lpstr>
      <vt:lpstr>53cd863c77cd9</vt:lpstr>
      <vt:lpstr>53cd863c77cd9_2</vt:lpstr>
      <vt:lpstr>PowerPoint 演示文稿</vt:lpstr>
      <vt:lpstr>目录</vt:lpstr>
      <vt:lpstr>政府法律顾问的主要工作内容</vt:lpstr>
      <vt:lpstr>提供法律咨询及专项法律论证</vt:lpstr>
      <vt:lpstr>PowerPoint 演示文稿</vt:lpstr>
      <vt:lpstr>重大项目投资法律服务</vt:lpstr>
      <vt:lpstr>协助预防及处理纠纷</vt:lpstr>
      <vt:lpstr>政府法律顾问服务特点</vt:lpstr>
      <vt:lpstr>服务内容的综合性</vt:lpstr>
      <vt:lpstr>服务对象的特殊性</vt:lpstr>
      <vt:lpstr>服务要求的严格性</vt:lpstr>
      <vt:lpstr>服务过程的复杂性</vt:lpstr>
      <vt:lpstr>服务效果的广泛性</vt:lpstr>
      <vt:lpstr>实务经验分享</vt:lpstr>
      <vt:lpstr>避免文字和格式错误</vt:lpstr>
      <vt:lpstr>政策与法律双重检索</vt:lpstr>
      <vt:lpstr>工作留痕与成果展示</vt:lpstr>
      <vt:lpstr>感谢您的关注！ 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enjoy</cp:lastModifiedBy>
  <cp:revision>8</cp:revision>
  <dcterms:created xsi:type="dcterms:W3CDTF">2025-07-24T13:37:24Z</dcterms:created>
  <dcterms:modified xsi:type="dcterms:W3CDTF">2025-07-25T08:39:07Z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8702EA70770E4B1ABE9B9E72312FB853_13</vt:lpwstr>
  </property>
</Properties>
</file>